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1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85ec339ff2_3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85ec339ff2_3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85ec339ff2_3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85ec339ff2_3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85ec339ff2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85ec339ff2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85ec339ff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85ec339ff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85ec339ff2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85ec339ff2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85ec339ff2_3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85ec339ff2_3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85ec339ff2_3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85ec339ff2_3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85ec339ff2_3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85ec339ff2_3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85ec339ff2_3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85ec339ff2_3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Úvodní snímek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2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Google Shape;24;p2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25;p2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6" name="Google Shape;26;p2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27" name="Google Shape;27;p2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8" name="Google Shape;28;p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5A2">
                <a:alpha val="69803"/>
              </a:srgbClr>
            </a:solidFill>
            <a:ln>
              <a:noFill/>
            </a:ln>
          </p:spPr>
        </p:sp>
        <p:sp>
          <p:nvSpPr>
            <p:cNvPr id="30" name="Google Shape;30;p2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56A9F3">
                <a:alpha val="69803"/>
              </a:srgbClr>
            </a:solidFill>
            <a:ln>
              <a:noFill/>
            </a:ln>
          </p:spPr>
        </p:sp>
        <p:sp>
          <p:nvSpPr>
            <p:cNvPr id="31" name="Google Shape;31;p2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2" name="Google Shape;32;p2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FEFEFE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ázev a popisek">
  <p:cSld name="Název a popise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ce s popiskem">
  <p:cSld name="Citace s popiskem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03" name="Google Shape;103;p12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12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menovka">
  <p:cSld name="Jmenovka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menovka s citací">
  <p:cSld name="Jmenovka s citací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18" name="Google Shape;118;p14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vda nebo nepravda">
  <p:cSld name="Pravda nebo nepravda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body" idx="1"/>
          </p:nvPr>
        </p:nvSpPr>
        <p:spPr>
          <a:xfrm rot="5400000">
            <a:off x="3035282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0" name="Google Shape;130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části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FEFEFE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6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4" name="Google Shape;64;p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9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9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0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8;p1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" name="Google Shape;9;p1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0" name="Google Shape;10;p1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1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5A2">
                <a:alpha val="69803"/>
              </a:srgbClr>
            </a:solidFill>
            <a:ln>
              <a:noFill/>
            </a:ln>
          </p:spPr>
        </p:sp>
        <p:sp>
          <p:nvSpPr>
            <p:cNvPr id="13" name="Google Shape;13;p1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56A9F3">
                <a:alpha val="69803"/>
              </a:srgbClr>
            </a:solidFill>
            <a:ln>
              <a:noFill/>
            </a:ln>
          </p:spPr>
        </p:sp>
        <p:sp>
          <p:nvSpPr>
            <p:cNvPr id="14" name="Google Shape;14;p1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5" name="Google Shape;15;p1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" name="Google Shape;19;p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" name="Google Shape;20;p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" name="Google Shape;21;p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5400"/>
              <a:buFont typeface="Calibri"/>
              <a:buNone/>
            </a:pPr>
            <a:r>
              <a:rPr lang="cs-CZ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Plán letu do vesmíru</a:t>
            </a:r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cs-CZ" sz="2400"/>
              <a:t>Zpracovaly: Anna Greplová, Anna Grabarczyková, Barbora Běhalová, Eliška Raabová a Maja Boguszevski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 txBox="1">
            <a:spLocks noGrp="1"/>
          </p:cNvSpPr>
          <p:nvPr>
            <p:ph type="title"/>
          </p:nvPr>
        </p:nvSpPr>
        <p:spPr>
          <a:xfrm>
            <a:off x="1125550" y="1461250"/>
            <a:ext cx="8596800" cy="52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dirty="0">
                <a:solidFill>
                  <a:srgbClr val="FFFFFF"/>
                </a:solidFill>
              </a:rPr>
              <a:t>                          Dolní </a:t>
            </a:r>
            <a:r>
              <a:rPr lang="cs-CZ" sz="2400" dirty="0" err="1">
                <a:solidFill>
                  <a:srgbClr val="FFFFFF"/>
                </a:solidFill>
              </a:rPr>
              <a:t>prosklenná</a:t>
            </a:r>
            <a:r>
              <a:rPr lang="cs-CZ" sz="2400" dirty="0">
                <a:solidFill>
                  <a:srgbClr val="FFFFFF"/>
                </a:solidFill>
              </a:rPr>
              <a:t> vyhlídka</a:t>
            </a:r>
            <a:endParaRPr sz="2400" dirty="0">
              <a:solidFill>
                <a:srgbClr val="FFFFFF"/>
              </a:solidFill>
            </a:endParaRPr>
          </a:p>
        </p:txBody>
      </p:sp>
      <p:pic>
        <p:nvPicPr>
          <p:cNvPr id="201" name="Google Shape;201;p27"/>
          <p:cNvPicPr preferRelativeResize="0"/>
          <p:nvPr/>
        </p:nvPicPr>
        <p:blipFill rotWithShape="1">
          <a:blip r:embed="rId3">
            <a:alphaModFix/>
          </a:blip>
          <a:srcRect t="35555" b="36010"/>
          <a:stretch/>
        </p:blipFill>
        <p:spPr>
          <a:xfrm>
            <a:off x="1434650" y="2096175"/>
            <a:ext cx="8157901" cy="412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8"/>
          <p:cNvSpPr txBox="1">
            <a:spLocks noGrp="1"/>
          </p:cNvSpPr>
          <p:nvPr>
            <p:ph type="title"/>
          </p:nvPr>
        </p:nvSpPr>
        <p:spPr>
          <a:xfrm>
            <a:off x="677325" y="609600"/>
            <a:ext cx="8596800" cy="52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>
                <a:solidFill>
                  <a:srgbClr val="FFFFFF"/>
                </a:solidFill>
              </a:rPr>
              <a:t>                                         Raketa</a:t>
            </a:r>
            <a:endParaRPr sz="2400">
              <a:solidFill>
                <a:srgbClr val="FFFFFF"/>
              </a:solidFill>
            </a:endParaRPr>
          </a:p>
        </p:txBody>
      </p:sp>
      <p:pic>
        <p:nvPicPr>
          <p:cNvPr id="207" name="Google Shape;207;p28"/>
          <p:cNvPicPr preferRelativeResize="0"/>
          <p:nvPr/>
        </p:nvPicPr>
        <p:blipFill rotWithShape="1">
          <a:blip r:embed="rId3">
            <a:alphaModFix/>
          </a:blip>
          <a:srcRect t="38275" b="39839"/>
          <a:stretch/>
        </p:blipFill>
        <p:spPr>
          <a:xfrm>
            <a:off x="295075" y="1516575"/>
            <a:ext cx="6499600" cy="252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8"/>
          <p:cNvPicPr preferRelativeResize="0"/>
          <p:nvPr/>
        </p:nvPicPr>
        <p:blipFill rotWithShape="1">
          <a:blip r:embed="rId4">
            <a:alphaModFix/>
          </a:blip>
          <a:srcRect t="42309" b="37427"/>
          <a:stretch/>
        </p:blipFill>
        <p:spPr>
          <a:xfrm>
            <a:off x="4727952" y="3462625"/>
            <a:ext cx="7019899" cy="252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rebuchet MS"/>
              <a:buNone/>
            </a:pPr>
            <a:r>
              <a:rPr lang="cs-CZ">
                <a:solidFill>
                  <a:srgbClr val="FFFF00"/>
                </a:solidFill>
              </a:rPr>
              <a:t>Co bychom si vzaly s sebou?</a:t>
            </a:r>
            <a:br>
              <a:rPr lang="cs-CZ">
                <a:solidFill>
                  <a:srgbClr val="FFFF00"/>
                </a:solidFill>
              </a:rPr>
            </a:br>
            <a:r>
              <a:rPr lang="cs-CZ" sz="2000">
                <a:solidFill>
                  <a:srgbClr val="FFFF00"/>
                </a:solidFill>
              </a:rPr>
              <a:t>Jídlo a pití</a:t>
            </a:r>
            <a:endParaRPr/>
          </a:p>
        </p:txBody>
      </p:sp>
      <p:sp>
        <p:nvSpPr>
          <p:cNvPr id="214" name="Google Shape;214;p2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403860" algn="l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Voda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Trvanlivé jídlo </a:t>
            </a:r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Speciální výživové tablety</a:t>
            </a:r>
            <a:endParaRPr sz="2400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Font typeface="Arial"/>
              <a:buNone/>
            </a:pPr>
            <a:endParaRPr sz="2400" dirty="0"/>
          </a:p>
          <a:p>
            <a:pPr marL="342900" lvl="0" indent="-251459" algn="l" rtl="0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rebuchet MS"/>
              <a:buNone/>
            </a:pPr>
            <a:r>
              <a:rPr lang="cs-CZ" dirty="0">
                <a:solidFill>
                  <a:srgbClr val="FFFF00"/>
                </a:solidFill>
              </a:rPr>
              <a:t>Co bychom si vzaly s sebou?</a:t>
            </a:r>
            <a:br>
              <a:rPr lang="cs-CZ" dirty="0">
                <a:solidFill>
                  <a:srgbClr val="FFFF00"/>
                </a:solidFill>
              </a:rPr>
            </a:br>
            <a:r>
              <a:rPr lang="cs-CZ" sz="2000" dirty="0">
                <a:solidFill>
                  <a:srgbClr val="FFFF00"/>
                </a:solidFill>
              </a:rPr>
              <a:t>Věci</a:t>
            </a:r>
            <a:endParaRPr dirty="0"/>
          </a:p>
        </p:txBody>
      </p:sp>
      <p:sp>
        <p:nvSpPr>
          <p:cNvPr id="220" name="Google Shape;220;p30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Skafandr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Oblečení a toaletní potřeby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Speciální zvětšovací fotoaparát s videokamerou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5x sonda na zkoumání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Baterky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Hry, knihy, psací potřeby…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Lékárnička 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cs-CZ" sz="2400" dirty="0"/>
              <a:t>Česká vlajka</a:t>
            </a:r>
            <a:endParaRPr sz="2400" dirty="0"/>
          </a:p>
          <a:p>
            <a:pPr marL="3429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rebuchet MS"/>
              <a:buNone/>
            </a:pPr>
            <a:r>
              <a:rPr lang="cs-CZ">
                <a:solidFill>
                  <a:srgbClr val="FFFF00"/>
                </a:solidFill>
              </a:rPr>
              <a:t>Zvláštnosti naší posádky</a:t>
            </a:r>
            <a:endParaRPr/>
          </a:p>
        </p:txBody>
      </p:sp>
      <p:sp>
        <p:nvSpPr>
          <p:cNvPr id="226" name="Google Shape;226;p3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403860" algn="l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Rozkládací mobil – krabička, hodinky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Speciální raketa, ve které je normální gravitace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Raketa může přistát na plynné planetě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Lednice, ve které se nic nezkazí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Ponorka, ve které poplujeme mořem (půl měsíce)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Celá raketa doletí zpět na zem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Skleník, pěstování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endParaRPr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2"/>
          <p:cNvSpPr txBox="1">
            <a:spLocks noGrp="1"/>
          </p:cNvSpPr>
          <p:nvPr>
            <p:ph type="title"/>
          </p:nvPr>
        </p:nvSpPr>
        <p:spPr>
          <a:xfrm>
            <a:off x="668868" y="66675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rebuchet MS"/>
              <a:buNone/>
            </a:pPr>
            <a:r>
              <a:rPr lang="cs-CZ">
                <a:solidFill>
                  <a:srgbClr val="FFFF00"/>
                </a:solidFill>
              </a:rPr>
              <a:t>Plán letu</a:t>
            </a:r>
            <a:br>
              <a:rPr lang="cs-CZ">
                <a:solidFill>
                  <a:srgbClr val="FFFF00"/>
                </a:solidFill>
              </a:rPr>
            </a:br>
            <a:r>
              <a:rPr lang="cs-CZ" sz="2000">
                <a:solidFill>
                  <a:srgbClr val="FFFF00"/>
                </a:solidFill>
              </a:rPr>
              <a:t>Start, cesta, přistání, délka</a:t>
            </a:r>
            <a:endParaRPr/>
          </a:p>
        </p:txBody>
      </p:sp>
      <p:sp>
        <p:nvSpPr>
          <p:cNvPr id="232" name="Google Shape;232;p32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403860" algn="l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Start 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Obletět sluneční soustavu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Na každé planetě se zastavit a prozkoumat ji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Zastávka na Měsíci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Přistání do vody, ponorka</a:t>
            </a:r>
            <a:endParaRPr sz="2400" dirty="0"/>
          </a:p>
          <a:p>
            <a:pPr marL="342900" lvl="0" indent="-403860" algn="l" rtl="0"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 dirty="0"/>
              <a:t>Délka cesty: 12 měsíců (11,5 vesmír, 0,5 voda)</a:t>
            </a:r>
            <a:endParaRPr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Sluneční soustava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69" y="1824234"/>
            <a:ext cx="9812215" cy="455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318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8381" y="348085"/>
            <a:ext cx="8596668" cy="1320800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Soustava Družic GPS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85" y="1668885"/>
            <a:ext cx="10058400" cy="486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094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rebuchet MS"/>
              <a:buNone/>
            </a:pPr>
            <a:r>
              <a:rPr lang="cs-CZ">
                <a:solidFill>
                  <a:srgbClr val="FFFF00"/>
                </a:solidFill>
              </a:rPr>
              <a:t>Internet a WiFi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238" name="Google Shape;238;p3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403860" algn="l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cs-CZ" sz="2400"/>
              <a:t>Internet a WiFi budeme mít přímo v hodinkách, rozkládacím mobilu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Font typeface="Trebuchet MS"/>
              <a:buNone/>
            </a:pPr>
            <a:r>
              <a:rPr lang="cs-CZ">
                <a:solidFill>
                  <a:srgbClr val="FFFF00"/>
                </a:solidFill>
              </a:rPr>
              <a:t>              Naše raketa v minecraftu</a:t>
            </a:r>
            <a:endParaRPr/>
          </a:p>
        </p:txBody>
      </p:sp>
      <p:pic>
        <p:nvPicPr>
          <p:cNvPr id="150" name="Google Shape;150;p19"/>
          <p:cNvPicPr preferRelativeResize="0"/>
          <p:nvPr/>
        </p:nvPicPr>
        <p:blipFill rotWithShape="1">
          <a:blip r:embed="rId3">
            <a:alphaModFix/>
          </a:blip>
          <a:srcRect t="36616" b="33392"/>
          <a:stretch/>
        </p:blipFill>
        <p:spPr>
          <a:xfrm>
            <a:off x="1158331" y="2414955"/>
            <a:ext cx="9456919" cy="438421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9"/>
          <p:cNvSpPr txBox="1">
            <a:spLocks noGrp="1"/>
          </p:cNvSpPr>
          <p:nvPr>
            <p:ph type="body" idx="1"/>
          </p:nvPr>
        </p:nvSpPr>
        <p:spPr>
          <a:xfrm>
            <a:off x="1246250" y="1804150"/>
            <a:ext cx="9369000" cy="851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cs-CZ" sz="2400"/>
              <a:t>                                     Řídící místnost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>
            <a:spLocks noGrp="1"/>
          </p:cNvSpPr>
          <p:nvPr>
            <p:ph type="title"/>
          </p:nvPr>
        </p:nvSpPr>
        <p:spPr>
          <a:xfrm>
            <a:off x="1356238" y="1394000"/>
            <a:ext cx="8596800" cy="5445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/>
              <a:t>                                     </a:t>
            </a:r>
            <a:r>
              <a:rPr lang="cs-CZ" sz="2400">
                <a:solidFill>
                  <a:srgbClr val="FFFFFF"/>
                </a:solidFill>
              </a:rPr>
              <a:t> Skafandry</a:t>
            </a:r>
            <a:endParaRPr sz="2400">
              <a:solidFill>
                <a:srgbClr val="FFFFFF"/>
              </a:solidFill>
            </a:endParaRPr>
          </a:p>
        </p:txBody>
      </p:sp>
      <p:pic>
        <p:nvPicPr>
          <p:cNvPr id="157" name="Google Shape;157;p20"/>
          <p:cNvPicPr preferRelativeResize="0"/>
          <p:nvPr/>
        </p:nvPicPr>
        <p:blipFill rotWithShape="1">
          <a:blip r:embed="rId3">
            <a:alphaModFix/>
          </a:blip>
          <a:srcRect t="35899" b="34558"/>
          <a:stretch/>
        </p:blipFill>
        <p:spPr>
          <a:xfrm>
            <a:off x="1429850" y="2117925"/>
            <a:ext cx="8449574" cy="4437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1103150" y="571500"/>
            <a:ext cx="8596800" cy="109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cs-CZ" sz="2400" dirty="0"/>
              <a:t>                                         Skleník</a:t>
            </a:r>
            <a:endParaRPr sz="2400" dirty="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cs-CZ" sz="2400" dirty="0"/>
              <a:t> Žluté lampy nahrazují teplo a světlo Slunce.</a:t>
            </a:r>
            <a:endParaRPr sz="2400" dirty="0"/>
          </a:p>
        </p:txBody>
      </p:sp>
      <p:pic>
        <p:nvPicPr>
          <p:cNvPr id="163" name="Google Shape;163;p21"/>
          <p:cNvPicPr preferRelativeResize="0"/>
          <p:nvPr/>
        </p:nvPicPr>
        <p:blipFill rotWithShape="1">
          <a:blip r:embed="rId3">
            <a:alphaModFix/>
          </a:blip>
          <a:srcRect t="35370" b="34258"/>
          <a:stretch/>
        </p:blipFill>
        <p:spPr>
          <a:xfrm>
            <a:off x="1623425" y="2140300"/>
            <a:ext cx="7556251" cy="4079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2"/>
          <p:cNvSpPr txBox="1">
            <a:spLocks noGrp="1"/>
          </p:cNvSpPr>
          <p:nvPr>
            <p:ph type="title"/>
          </p:nvPr>
        </p:nvSpPr>
        <p:spPr>
          <a:xfrm>
            <a:off x="632475" y="1371600"/>
            <a:ext cx="8596800" cy="589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/>
              <a:t>                                   </a:t>
            </a:r>
            <a:r>
              <a:rPr lang="cs-CZ" sz="2400">
                <a:solidFill>
                  <a:srgbClr val="FFFFFF"/>
                </a:solidFill>
              </a:rPr>
              <a:t>Úložný prostor</a:t>
            </a:r>
            <a:endParaRPr sz="2400">
              <a:solidFill>
                <a:srgbClr val="FFFFFF"/>
              </a:solidFill>
            </a:endParaRPr>
          </a:p>
        </p:txBody>
      </p:sp>
      <p:pic>
        <p:nvPicPr>
          <p:cNvPr id="169" name="Google Shape;169;p22"/>
          <p:cNvPicPr preferRelativeResize="0"/>
          <p:nvPr/>
        </p:nvPicPr>
        <p:blipFill rotWithShape="1">
          <a:blip r:embed="rId3">
            <a:alphaModFix/>
          </a:blip>
          <a:srcRect t="33665" b="34493"/>
          <a:stretch/>
        </p:blipFill>
        <p:spPr>
          <a:xfrm>
            <a:off x="1597900" y="2185125"/>
            <a:ext cx="7236076" cy="409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>
            <a:spLocks noGrp="1"/>
          </p:cNvSpPr>
          <p:nvPr>
            <p:ph type="title"/>
          </p:nvPr>
        </p:nvSpPr>
        <p:spPr>
          <a:xfrm>
            <a:off x="1482150" y="1281925"/>
            <a:ext cx="85968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>
                <a:solidFill>
                  <a:srgbClr val="FFFFFF"/>
                </a:solidFill>
              </a:rPr>
              <a:t>    Přechodová komora</a:t>
            </a:r>
            <a:endParaRPr sz="2400">
              <a:solidFill>
                <a:srgbClr val="FFFFFF"/>
              </a:solidFill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 rotWithShape="1">
          <a:blip r:embed="rId3">
            <a:alphaModFix/>
          </a:blip>
          <a:srcRect t="38175" b="37779"/>
          <a:stretch/>
        </p:blipFill>
        <p:spPr>
          <a:xfrm>
            <a:off x="518445" y="1938572"/>
            <a:ext cx="5491651" cy="234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 rotWithShape="1">
          <a:blip r:embed="rId4">
            <a:alphaModFix/>
          </a:blip>
          <a:srcRect t="37078" b="34946"/>
          <a:stretch/>
        </p:blipFill>
        <p:spPr>
          <a:xfrm>
            <a:off x="6140075" y="3081625"/>
            <a:ext cx="5272501" cy="262217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3"/>
          <p:cNvSpPr txBox="1"/>
          <p:nvPr/>
        </p:nvSpPr>
        <p:spPr>
          <a:xfrm>
            <a:off x="2140825" y="5853150"/>
            <a:ext cx="9789600" cy="7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                                                  Přechodová komora z venku</a:t>
            </a:r>
            <a:endParaRPr sz="24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77325" y="1461225"/>
            <a:ext cx="8596800" cy="499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>
                <a:solidFill>
                  <a:srgbClr val="FFFFFF"/>
                </a:solidFill>
              </a:rPr>
              <a:t>                               Ložnice a psací stůl</a:t>
            </a:r>
            <a:endParaRPr sz="2400">
              <a:solidFill>
                <a:srgbClr val="FFFFFF"/>
              </a:solidFill>
            </a:endParaRPr>
          </a:p>
        </p:txBody>
      </p:sp>
      <p:pic>
        <p:nvPicPr>
          <p:cNvPr id="183" name="Google Shape;183;p24"/>
          <p:cNvPicPr preferRelativeResize="0"/>
          <p:nvPr/>
        </p:nvPicPr>
        <p:blipFill rotWithShape="1">
          <a:blip r:embed="rId3">
            <a:alphaModFix/>
          </a:blip>
          <a:srcRect t="37486" b="37425"/>
          <a:stretch/>
        </p:blipFill>
        <p:spPr>
          <a:xfrm>
            <a:off x="829550" y="2162750"/>
            <a:ext cx="8292350" cy="3698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>
            <a:spLocks noGrp="1"/>
          </p:cNvSpPr>
          <p:nvPr>
            <p:ph type="title"/>
          </p:nvPr>
        </p:nvSpPr>
        <p:spPr>
          <a:xfrm>
            <a:off x="677325" y="609600"/>
            <a:ext cx="85968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>
                <a:solidFill>
                  <a:srgbClr val="F3F3F3"/>
                </a:solidFill>
              </a:rPr>
              <a:t>                                      Kuchyňka</a:t>
            </a:r>
            <a:endParaRPr sz="2400">
              <a:solidFill>
                <a:srgbClr val="F3F3F3"/>
              </a:solidFill>
            </a:endParaRPr>
          </a:p>
        </p:txBody>
      </p:sp>
      <p:pic>
        <p:nvPicPr>
          <p:cNvPr id="189" name="Google Shape;189;p25"/>
          <p:cNvPicPr preferRelativeResize="0"/>
          <p:nvPr/>
        </p:nvPicPr>
        <p:blipFill rotWithShape="1">
          <a:blip r:embed="rId3">
            <a:alphaModFix/>
          </a:blip>
          <a:srcRect t="36114" b="36072"/>
          <a:stretch/>
        </p:blipFill>
        <p:spPr>
          <a:xfrm>
            <a:off x="869575" y="1488050"/>
            <a:ext cx="9622876" cy="475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6"/>
          <p:cNvSpPr txBox="1">
            <a:spLocks noGrp="1"/>
          </p:cNvSpPr>
          <p:nvPr>
            <p:ph type="title"/>
          </p:nvPr>
        </p:nvSpPr>
        <p:spPr>
          <a:xfrm>
            <a:off x="894625" y="1438850"/>
            <a:ext cx="8596800" cy="54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>
                <a:solidFill>
                  <a:srgbClr val="FFFFFF"/>
                </a:solidFill>
              </a:rPr>
              <a:t>                                       Koupelna</a:t>
            </a:r>
            <a:endParaRPr sz="2400">
              <a:solidFill>
                <a:srgbClr val="FFFFFF"/>
              </a:solidFill>
            </a:endParaRPr>
          </a:p>
        </p:txBody>
      </p:sp>
      <p:pic>
        <p:nvPicPr>
          <p:cNvPr id="195" name="Google Shape;195;p26"/>
          <p:cNvPicPr preferRelativeResize="0"/>
          <p:nvPr/>
        </p:nvPicPr>
        <p:blipFill rotWithShape="1">
          <a:blip r:embed="rId3">
            <a:alphaModFix/>
          </a:blip>
          <a:srcRect t="36358" b="35207"/>
          <a:stretch/>
        </p:blipFill>
        <p:spPr>
          <a:xfrm>
            <a:off x="894625" y="2095500"/>
            <a:ext cx="8379500" cy="4235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Modrá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228</Words>
  <Application>Microsoft Office PowerPoint</Application>
  <PresentationFormat>Širokoúhlá obrazovka</PresentationFormat>
  <Paragraphs>48</Paragraphs>
  <Slides>18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Noto Sans Symbols</vt:lpstr>
      <vt:lpstr>Trebuchet MS</vt:lpstr>
      <vt:lpstr>Fazeta</vt:lpstr>
      <vt:lpstr>Plán letu do vesmíru</vt:lpstr>
      <vt:lpstr>              Naše raketa v minecraftu</vt:lpstr>
      <vt:lpstr>                                      Skafandry</vt:lpstr>
      <vt:lpstr>Prezentace aplikace PowerPoint</vt:lpstr>
      <vt:lpstr>                                   Úložný prostor</vt:lpstr>
      <vt:lpstr>    Přechodová komora</vt:lpstr>
      <vt:lpstr>                               Ložnice a psací stůl</vt:lpstr>
      <vt:lpstr>                                      Kuchyňka</vt:lpstr>
      <vt:lpstr>                                       Koupelna</vt:lpstr>
      <vt:lpstr>                          Dolní prosklenná vyhlídka</vt:lpstr>
      <vt:lpstr>                                         Raketa</vt:lpstr>
      <vt:lpstr>Co bychom si vzaly s sebou? Jídlo a pití</vt:lpstr>
      <vt:lpstr>Co bychom si vzaly s sebou? Věci</vt:lpstr>
      <vt:lpstr>Zvláštnosti naší posádky</vt:lpstr>
      <vt:lpstr>Plán letu Start, cesta, přistání, délka</vt:lpstr>
      <vt:lpstr>Sluneční soustava</vt:lpstr>
      <vt:lpstr>Soustava Družic GPS</vt:lpstr>
      <vt:lpstr>Internet a WiFi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Plán letu do vesmíru</dc:title>
  <dc:creator>anna</dc:creator>
  <cp:lastModifiedBy>Sylvie Schmiedová</cp:lastModifiedBy>
  <cp:revision>7</cp:revision>
  <dcterms:modified xsi:type="dcterms:W3CDTF">2020-09-18T11:57:15Z</dcterms:modified>
</cp:coreProperties>
</file>