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5ec339ff2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5ec339ff2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5ec339ff2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5ec339ff2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5ec339ff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5ec339ff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5ec339f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5ec339f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5ec339ff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5ec339ff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5ec339ff2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5ec339ff2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5ec339ff2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5ec339ff2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5ec339ff2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5ec339ff2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5ec339ff2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5ec339ff2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6A9F3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6A9F3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cs-CZ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Plán letu do vesmíru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 sz="2400"/>
              <a:t>Zpracovaly: Anna Greplová, Anna Grabarczyková, Barbora Běhalová, Eliška Raabová a Maja Boguszevski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125550" y="1461250"/>
            <a:ext cx="85968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              Dolní </a:t>
            </a:r>
            <a:r>
              <a:rPr lang="cs-CZ" sz="2400" dirty="0" err="1">
                <a:solidFill>
                  <a:srgbClr val="FFFFFF"/>
                </a:solidFill>
              </a:rPr>
              <a:t>prosklenná</a:t>
            </a:r>
            <a:r>
              <a:rPr lang="cs-CZ" sz="2400" dirty="0">
                <a:solidFill>
                  <a:srgbClr val="FFFFFF"/>
                </a:solidFill>
              </a:rPr>
              <a:t> vyhlídka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t="35555" b="36010"/>
          <a:stretch/>
        </p:blipFill>
        <p:spPr>
          <a:xfrm>
            <a:off x="1434650" y="2096175"/>
            <a:ext cx="8157901" cy="412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</a:rPr>
              <a:t>                                         Raketa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t="38275" b="39839"/>
          <a:stretch/>
        </p:blipFill>
        <p:spPr>
          <a:xfrm>
            <a:off x="295075" y="1516575"/>
            <a:ext cx="6499600" cy="25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 t="42309" b="37427"/>
          <a:stretch/>
        </p:blipFill>
        <p:spPr>
          <a:xfrm>
            <a:off x="4727952" y="3462625"/>
            <a:ext cx="7019899" cy="25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>
                <a:solidFill>
                  <a:srgbClr val="FFFF00"/>
                </a:solidFill>
              </a:rPr>
              <a:t>Co bychom si vzaly s sebou?</a:t>
            </a:r>
            <a:br>
              <a:rPr lang="cs-CZ">
                <a:solidFill>
                  <a:srgbClr val="FFFF00"/>
                </a:solidFill>
              </a:rPr>
            </a:br>
            <a:r>
              <a:rPr lang="cs-CZ" sz="2000">
                <a:solidFill>
                  <a:srgbClr val="FFFF00"/>
                </a:solidFill>
              </a:rPr>
              <a:t>Jídlo a pití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86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Voda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Trvanlivé jídlo </a:t>
            </a:r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Speciální výživové tablety</a:t>
            </a:r>
            <a:endParaRPr sz="24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None/>
            </a:pPr>
            <a:endParaRPr sz="24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 dirty="0">
                <a:solidFill>
                  <a:srgbClr val="FFFF00"/>
                </a:solidFill>
              </a:rPr>
              <a:t>Co bychom si vzaly s sebou?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sz="2000" dirty="0">
                <a:solidFill>
                  <a:srgbClr val="FFFF00"/>
                </a:solidFill>
              </a:rPr>
              <a:t>Věci</a:t>
            </a:r>
            <a:endParaRPr dirty="0"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Skafandr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Oblečení a toaletní potřeby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Speciální zvětšovací fotoaparát s videokamerou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5x sonda na zkoumání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Baterky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Hry, knihy, psací potřeby…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Lékárnička 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Česká vlajka</a:t>
            </a:r>
            <a:endParaRPr sz="2400"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>
                <a:solidFill>
                  <a:srgbClr val="FFFF00"/>
                </a:solidFill>
              </a:rPr>
              <a:t>Zvláštnosti naší posádky</a:t>
            </a:r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86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Rozkládací mobil – krabička, hodinky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Speciální raketa, ve které je normální gravitace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Raketa může přistát na plynné planetě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Lednice, ve které se nic nezkazí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Ponorka, ve které poplujeme mořem (půl měsíce)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Celá raketa doletí zpět na zem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Skleník, pěstování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668868" y="66675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>
                <a:solidFill>
                  <a:srgbClr val="FFFF00"/>
                </a:solidFill>
              </a:rPr>
              <a:t>Plán letu</a:t>
            </a:r>
            <a:br>
              <a:rPr lang="cs-CZ">
                <a:solidFill>
                  <a:srgbClr val="FFFF00"/>
                </a:solidFill>
              </a:rPr>
            </a:br>
            <a:r>
              <a:rPr lang="cs-CZ" sz="2000">
                <a:solidFill>
                  <a:srgbClr val="FFFF00"/>
                </a:solidFill>
              </a:rPr>
              <a:t>Start, cesta, přistání, délka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86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Start 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Obletět sluneční soustavu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Na každé planetě se zastavit a prozkoumat ji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Zastávka na Měsíci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Přistání do vody, ponorka</a:t>
            </a:r>
            <a:endParaRPr sz="2400" dirty="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 dirty="0"/>
              <a:t>Délka cesty: 12 měsíců (11,5 vesmír, 0,5 voda)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Sluneční soustava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824234"/>
            <a:ext cx="9812215" cy="45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381" y="348085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Soustava Družic GPS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1668885"/>
            <a:ext cx="10058400" cy="48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>
                <a:solidFill>
                  <a:srgbClr val="FFFF00"/>
                </a:solidFill>
              </a:rPr>
              <a:t>Internet a WiFi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86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/>
              <a:t>Internet a WiFi budeme mít přímo v hodinkách, rozkládacím mobilu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rebuchet MS"/>
              <a:buNone/>
            </a:pPr>
            <a:r>
              <a:rPr lang="cs-CZ">
                <a:solidFill>
                  <a:srgbClr val="FFFF00"/>
                </a:solidFill>
              </a:rPr>
              <a:t>              Naše raketa v minecraftu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t="36616" b="33392"/>
          <a:stretch/>
        </p:blipFill>
        <p:spPr>
          <a:xfrm>
            <a:off x="1158331" y="2414955"/>
            <a:ext cx="9456919" cy="438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246250" y="1804150"/>
            <a:ext cx="9369000" cy="85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                                     Řídící místnost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1356238" y="1394000"/>
            <a:ext cx="8596800" cy="54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                                     </a:t>
            </a:r>
            <a:r>
              <a:rPr lang="cs-CZ" sz="2400">
                <a:solidFill>
                  <a:srgbClr val="FFFFFF"/>
                </a:solidFill>
              </a:rPr>
              <a:t> Skafandry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t="35899" b="34558"/>
          <a:stretch/>
        </p:blipFill>
        <p:spPr>
          <a:xfrm>
            <a:off x="1429850" y="2117925"/>
            <a:ext cx="8449574" cy="443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103150" y="571500"/>
            <a:ext cx="8596800" cy="109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dirty="0"/>
              <a:t>                                         Skleník</a:t>
            </a:r>
            <a:endParaRPr sz="2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dirty="0"/>
              <a:t> Žluté lampy nahrazují teplo a světlo Slunce.</a:t>
            </a:r>
            <a:endParaRPr sz="2400" dirty="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t="35370" b="34258"/>
          <a:stretch/>
        </p:blipFill>
        <p:spPr>
          <a:xfrm>
            <a:off x="1623425" y="2140300"/>
            <a:ext cx="7556251" cy="407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632475" y="1371600"/>
            <a:ext cx="8596800" cy="5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                                   </a:t>
            </a:r>
            <a:r>
              <a:rPr lang="cs-CZ" sz="2400">
                <a:solidFill>
                  <a:srgbClr val="FFFFFF"/>
                </a:solidFill>
              </a:rPr>
              <a:t>Úložný prostor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t="33665" b="34493"/>
          <a:stretch/>
        </p:blipFill>
        <p:spPr>
          <a:xfrm>
            <a:off x="1597900" y="2185125"/>
            <a:ext cx="7236076" cy="40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1482150" y="1281925"/>
            <a:ext cx="8596800" cy="5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</a:rPr>
              <a:t>    Přechodová komora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t="38175" b="37779"/>
          <a:stretch/>
        </p:blipFill>
        <p:spPr>
          <a:xfrm>
            <a:off x="518445" y="1938572"/>
            <a:ext cx="5491651" cy="23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t="37078" b="34946"/>
          <a:stretch/>
        </p:blipFill>
        <p:spPr>
          <a:xfrm>
            <a:off x="6140075" y="3081625"/>
            <a:ext cx="5272501" cy="26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2140825" y="5853150"/>
            <a:ext cx="9789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Přechodová komora z venku</a:t>
            </a:r>
            <a:endParaRPr sz="2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77325" y="1461225"/>
            <a:ext cx="8596800" cy="4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</a:rPr>
              <a:t>                               Ložnice a psací stůl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t="37486" b="37425"/>
          <a:stretch/>
        </p:blipFill>
        <p:spPr>
          <a:xfrm>
            <a:off x="829550" y="2162750"/>
            <a:ext cx="8292350" cy="36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5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3F3F3"/>
                </a:solidFill>
              </a:rPr>
              <a:t>                                      Kuchyňka</a:t>
            </a:r>
            <a:endParaRPr sz="2400">
              <a:solidFill>
                <a:srgbClr val="F3F3F3"/>
              </a:solidFill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t="36114" b="36072"/>
          <a:stretch/>
        </p:blipFill>
        <p:spPr>
          <a:xfrm>
            <a:off x="869575" y="1488050"/>
            <a:ext cx="9622876" cy="475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894625" y="1438850"/>
            <a:ext cx="8596800" cy="5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</a:rPr>
              <a:t>                                       Koupelna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t="36358" b="35207"/>
          <a:stretch/>
        </p:blipFill>
        <p:spPr>
          <a:xfrm>
            <a:off x="894625" y="2095500"/>
            <a:ext cx="8379500" cy="423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Modrá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228</Words>
  <Application>Microsoft Office PowerPoint</Application>
  <PresentationFormat>Širokoúhlá obrazovka</PresentationFormat>
  <Paragraphs>48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Trebuchet MS</vt:lpstr>
      <vt:lpstr>Fazeta</vt:lpstr>
      <vt:lpstr>Plán letu do vesmíru</vt:lpstr>
      <vt:lpstr>              Naše raketa v minecraftu</vt:lpstr>
      <vt:lpstr>                                      Skafandry</vt:lpstr>
      <vt:lpstr>Prezentace aplikace PowerPoint</vt:lpstr>
      <vt:lpstr>                                   Úložný prostor</vt:lpstr>
      <vt:lpstr>    Přechodová komora</vt:lpstr>
      <vt:lpstr>                               Ložnice a psací stůl</vt:lpstr>
      <vt:lpstr>                                      Kuchyňka</vt:lpstr>
      <vt:lpstr>                                       Koupelna</vt:lpstr>
      <vt:lpstr>                          Dolní prosklenná vyhlídka</vt:lpstr>
      <vt:lpstr>                                         Raketa</vt:lpstr>
      <vt:lpstr>Co bychom si vzaly s sebou? Jídlo a pití</vt:lpstr>
      <vt:lpstr>Co bychom si vzaly s sebou? Věci</vt:lpstr>
      <vt:lpstr>Zvláštnosti naší posádky</vt:lpstr>
      <vt:lpstr>Plán letu Start, cesta, přistání, délka</vt:lpstr>
      <vt:lpstr>Sluneční soustava</vt:lpstr>
      <vt:lpstr>Soustava Družic GPS</vt:lpstr>
      <vt:lpstr>Internet a WiFi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letu do vesmíru</dc:title>
  <dc:creator>anna</dc:creator>
  <cp:lastModifiedBy>Sylvie Schmiedová</cp:lastModifiedBy>
  <cp:revision>7</cp:revision>
  <dcterms:modified xsi:type="dcterms:W3CDTF">2020-09-18T11:57:15Z</dcterms:modified>
</cp:coreProperties>
</file>