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0" r:id="rId3"/>
    <p:sldId id="268" r:id="rId4"/>
    <p:sldId id="269" r:id="rId5"/>
    <p:sldId id="266" r:id="rId6"/>
    <p:sldId id="271" r:id="rId7"/>
    <p:sldId id="272" r:id="rId8"/>
    <p:sldId id="264" r:id="rId9"/>
    <p:sldId id="273" r:id="rId10"/>
    <p:sldId id="267" r:id="rId11"/>
    <p:sldId id="274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CD2784-F82C-2A48-B45D-B633483A5FE5}" v="1601" dt="2020-05-23T16:37:13.956"/>
    <p1510:client id="{63F3DAA6-3E77-26C1-DD11-012836D76064}" v="302" dt="2020-05-24T18:36:16.954"/>
    <p1510:client id="{BD4F3FA0-50B1-46B7-0BBC-68BB768969D3}" v="1893" dt="2020-05-20T18:01:14.972"/>
    <p1510:client id="{9AE88035-3094-004E-B3C2-65E949B135EB}" v="317" dt="2020-05-20T15:36:26.529"/>
    <p1510:client id="{9DC9DA56-EFD3-F111-71B4-D51F286A177A}" v="4095" dt="2020-05-22T14:58:43.333"/>
    <p1510:client id="{A3858C4E-D344-2F87-AD9B-FC81FAA75F84}" v="69" dt="2020-06-01T11:07:10.2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4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cs.wikipedia.org/wiki/Dopady_glob%C3%A1ln%C3%ADho_oteplov%C3%A1n%C3%AD" TargetMode="External"/><Relationship Id="rId2" Type="http://schemas.openxmlformats.org/officeDocument/2006/relationships/hyperlink" Target="https://www.google.com/search?q=sklen%C3%ADkov%C3%BD+efekt&amp;rlz=1C1AVNE_enCZ726CZ727&amp;sxsrf=ALeKk01C7jtz53FsWBYOs9SnLl5rK0GcTQ:1590344433595&amp;source=lnms&amp;tbm=isch&amp;sa=X&amp;ved=2ahUKEwi6w6PYjs3pAhWKT8AKHfzQBDEQ_AUoAXoECBAQAw&amp;biw=1280&amp;bih=610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stockphotos.cz/image.php?img_id=11482084&amp;img_type=1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err="1">
                <a:cs typeface="Calibri Light"/>
              </a:rPr>
              <a:t>Klimatické</a:t>
            </a:r>
            <a:r>
              <a:rPr lang="en-US" dirty="0">
                <a:cs typeface="Calibri Light"/>
              </a:rPr>
              <a:t> </a:t>
            </a:r>
            <a:r>
              <a:rPr lang="en-US" err="1">
                <a:cs typeface="Calibri Light"/>
              </a:rPr>
              <a:t>změny</a:t>
            </a:r>
            <a:r>
              <a:rPr lang="en-US" dirty="0">
                <a:cs typeface="Calibri Light"/>
              </a:rPr>
              <a:t> </a:t>
            </a:r>
            <a:br>
              <a:rPr lang="en-US" dirty="0">
                <a:cs typeface="Calibri Light"/>
              </a:rPr>
            </a:br>
            <a:r>
              <a:rPr lang="en-US" err="1">
                <a:cs typeface="Calibri Light"/>
              </a:rPr>
              <a:t>globální</a:t>
            </a:r>
            <a:r>
              <a:rPr lang="en-US" dirty="0">
                <a:cs typeface="Calibri Light"/>
              </a:rPr>
              <a:t> </a:t>
            </a:r>
            <a:r>
              <a:rPr lang="en-US" err="1">
                <a:cs typeface="Calibri Light"/>
              </a:rPr>
              <a:t>oteplování</a:t>
            </a:r>
            <a:r>
              <a:rPr lang="en-US" dirty="0">
                <a:cs typeface="Calibri Light"/>
              </a:rPr>
              <a:t> </a:t>
            </a:r>
            <a:br>
              <a:rPr lang="en-US" dirty="0">
                <a:cs typeface="Calibri Light"/>
              </a:rPr>
            </a:br>
            <a:r>
              <a:rPr lang="en-US" err="1">
                <a:cs typeface="Calibri Light"/>
              </a:rPr>
              <a:t>zadržování</a:t>
            </a:r>
            <a:r>
              <a:rPr lang="en-US" dirty="0">
                <a:cs typeface="Calibri Light"/>
              </a:rPr>
              <a:t> </a:t>
            </a:r>
            <a:r>
              <a:rPr lang="en-US" err="1">
                <a:cs typeface="Calibri Light"/>
              </a:rPr>
              <a:t>vody</a:t>
            </a:r>
            <a:r>
              <a:rPr lang="en-US" dirty="0">
                <a:cs typeface="Calibri Light"/>
              </a:rPr>
              <a:t> v </a:t>
            </a:r>
            <a:r>
              <a:rPr lang="en-US">
                <a:cs typeface="Calibri Light"/>
              </a:rPr>
              <a:t>krajině </a:t>
            </a:r>
            <a:br>
              <a:rPr lang="en-US" dirty="0">
                <a:cs typeface="Calibri Light"/>
              </a:rPr>
            </a:br>
            <a:endParaRPr lang="en-US" dirty="0">
              <a:cs typeface="Calibri Ligh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Alexandra </a:t>
            </a:r>
            <a:r>
              <a:rPr lang="en-US" dirty="0" err="1">
                <a:cs typeface="Calibri"/>
              </a:rPr>
              <a:t>Vítková</a:t>
            </a:r>
            <a:r>
              <a:rPr lang="en-US" dirty="0">
                <a:cs typeface="Calibri"/>
              </a:rPr>
              <a:t>, </a:t>
            </a:r>
            <a:r>
              <a:rPr lang="en-US" dirty="0" err="1">
                <a:cs typeface="Calibri"/>
              </a:rPr>
              <a:t>sofie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vašková</a:t>
            </a:r>
            <a:r>
              <a:rPr lang="en-US" dirty="0">
                <a:cs typeface="Calibri"/>
              </a:rPr>
              <a:t>, </a:t>
            </a:r>
            <a:r>
              <a:rPr lang="en-US" dirty="0" err="1">
                <a:cs typeface="Calibri"/>
              </a:rPr>
              <a:t>eliška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němcová</a:t>
            </a:r>
          </a:p>
        </p:txBody>
      </p:sp>
    </p:spTree>
    <p:extLst>
      <p:ext uri="{BB962C8B-B14F-4D97-AF65-F5344CB8AC3E}">
        <p14:creationId xmlns:p14="http://schemas.microsoft.com/office/powerpoint/2010/main" val="25265936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84896A0-930F-4497-94CC-50B8D16BC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>
            <a:normAutofit/>
          </a:bodyPr>
          <a:lstStyle/>
          <a:p>
            <a:r>
              <a:rPr lang="cs-CZ">
                <a:cs typeface="Calibri Light"/>
              </a:rPr>
              <a:t>návrh řešení 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A7E0D6-A4F3-4E06-B8FE-F7226678F0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861457"/>
            <a:ext cx="7402285" cy="3392110"/>
          </a:xfrm>
        </p:spPr>
        <p:txBody>
          <a:bodyPr>
            <a:normAutofit/>
          </a:bodyPr>
          <a:lstStyle/>
          <a:p>
            <a:r>
              <a:rPr lang="cs-CZ">
                <a:cs typeface="Calibri"/>
              </a:rPr>
              <a:t>VODA: Měli bychom zachytávat více dešťové vody, která by mohla být více využívána na zalévání zahrad a pitnou používat na pití a sprchování. Více se starat o řeky, potoky a rybníky, aby do nih nebyly vpouštěni chemické či škodlivé látky, které by škodily vodě.</a:t>
            </a:r>
          </a:p>
          <a:p>
            <a:r>
              <a:rPr lang="cs-CZ">
                <a:cs typeface="Calibri"/>
              </a:rPr>
              <a:t>GLOBÁLNÍ OTEPLOVÁNÍ: Méně vpouštět do ovzduší plyny z továren a aut, které by způsobyly nadměrný skleníkový efekt, aby netály ledovce, nevymíraly některé druhy korálů a celkově se neoteplovala Země.</a:t>
            </a:r>
            <a:endParaRPr lang="cs-CZ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495225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E160DD-6531-440F-9A80-E4E75659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cs typeface="Calibri Light"/>
              </a:rPr>
              <a:t>POUŽITÉ ZDROJE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D207E61-5478-406C-BF4D-F73E23870E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142067"/>
            <a:ext cx="10976931" cy="3649133"/>
          </a:xfrm>
        </p:spPr>
        <p:txBody>
          <a:bodyPr/>
          <a:lstStyle/>
          <a:p>
            <a:r>
              <a:rPr lang="cs-CZ" dirty="0">
                <a:ea typeface="+mn-lt"/>
                <a:cs typeface="+mn-lt"/>
              </a:rPr>
              <a:t>[1] Obrázek "Skleníkový efekt" - </a:t>
            </a:r>
            <a:r>
              <a:rPr lang="cs-CZ" dirty="0">
                <a:ea typeface="+mn-lt"/>
                <a:cs typeface="+mn-lt"/>
                <a:hlinkClick r:id="rId2"/>
              </a:rPr>
              <a:t>https://www.google.com/search?q=sklen%C3%ADkov%C3%BD+efekt&amp;rlz=1C1AVNE_enCZ726CZ727&amp;sxsrf=ALeKk01C7jtz53FsWBYOs9SnLl5rK0GcTQ:1590344433595&amp;source=lnms&amp;tbm=isch&amp;sa=X&amp;ved=2ahUKEwi6w6PYjs3pAhWKT8AKHfzQBDEQ_AUoAXoECBAQAw&amp;biw=1280&amp;bih=610</a:t>
            </a:r>
            <a:r>
              <a:rPr lang="cs-CZ" dirty="0">
                <a:ea typeface="+mn-lt"/>
                <a:cs typeface="+mn-lt"/>
              </a:rPr>
              <a:t>, 24.5.2020, online</a:t>
            </a:r>
          </a:p>
          <a:p>
            <a:r>
              <a:rPr lang="cs-CZ" dirty="0">
                <a:ea typeface="+mn-lt"/>
                <a:cs typeface="+mn-lt"/>
              </a:rPr>
              <a:t>[2] Obrázek "Dopady globálního oteplování" - </a:t>
            </a:r>
            <a:r>
              <a:rPr lang="cs-CZ" dirty="0">
                <a:ea typeface="+mn-lt"/>
                <a:cs typeface="+mn-lt"/>
                <a:hlinkClick r:id="rId3"/>
              </a:rPr>
              <a:t>https://cs.wikipedia.org/wiki/Dopady_glob%C3%A1ln%C3%ADho_oteplov%C3%A1n%C3%AD</a:t>
            </a:r>
            <a:r>
              <a:rPr lang="cs-CZ" dirty="0">
                <a:ea typeface="+mn-lt"/>
                <a:cs typeface="+mn-lt"/>
              </a:rPr>
              <a:t>, 24.5.2020, online</a:t>
            </a:r>
          </a:p>
          <a:p>
            <a:r>
              <a:rPr lang="cs-CZ" dirty="0">
                <a:ea typeface="+mn-lt"/>
                <a:cs typeface="+mn-lt"/>
              </a:rPr>
              <a:t>[3] Obrázek "Bělení korálů" - </a:t>
            </a:r>
            <a:r>
              <a:rPr lang="cs-CZ" dirty="0">
                <a:ea typeface="+mn-lt"/>
                <a:cs typeface="+mn-lt"/>
                <a:hlinkClick r:id="rId4"/>
              </a:rPr>
              <a:t>http://www.stockphotos.cz/image.php?img_id=11482084&amp;img_type=1</a:t>
            </a:r>
            <a:r>
              <a:rPr lang="cs-CZ" dirty="0">
                <a:ea typeface="+mn-lt"/>
                <a:cs typeface="+mn-lt"/>
              </a:rPr>
              <a:t>, 24.5.2020, online</a:t>
            </a:r>
          </a:p>
          <a:p>
            <a:endParaRPr lang="cs-CZ" dirty="0">
              <a:ea typeface="+mn-lt"/>
              <a:cs typeface="+mn-lt"/>
            </a:endParaRPr>
          </a:p>
          <a:p>
            <a:endParaRPr lang="cs-CZ" dirty="0">
              <a:ea typeface="+mn-lt"/>
              <a:cs typeface="+mn-lt"/>
            </a:endParaRPr>
          </a:p>
          <a:p>
            <a:endParaRPr lang="cs-CZ" dirty="0">
              <a:ea typeface="+mn-lt"/>
              <a:cs typeface="+mn-lt"/>
            </a:endParaRPr>
          </a:p>
          <a:p>
            <a:endParaRPr lang="cs-CZ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06201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F6EE1D-D244-4428-9890-317938D4B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5806" y="643463"/>
            <a:ext cx="3706762" cy="1608124"/>
          </a:xfrm>
        </p:spPr>
        <p:txBody>
          <a:bodyPr>
            <a:normAutofit/>
          </a:bodyPr>
          <a:lstStyle/>
          <a:p>
            <a:r>
              <a:rPr lang="cs-CZ">
                <a:cs typeface="Calibri Light"/>
              </a:rPr>
              <a:t>atmosféra</a:t>
            </a:r>
            <a:endParaRPr lang="cs-CZ"/>
          </a:p>
        </p:txBody>
      </p:sp>
      <p:pic>
        <p:nvPicPr>
          <p:cNvPr id="4" name="Obrázek 4" descr="Obsah obrázku velké, letecká doprava, loďka, voda&#10;&#10;Popis vygenerovaný s velmi vysokou mírou spolehlivosti">
            <a:extLst>
              <a:ext uri="{FF2B5EF4-FFF2-40B4-BE49-F238E27FC236}">
                <a16:creationId xmlns:a16="http://schemas.microsoft.com/office/drawing/2014/main" id="{292AB180-0FF0-4BE6-9A28-BD5D91088EA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679" r="27139" b="1"/>
          <a:stretch/>
        </p:blipFill>
        <p:spPr>
          <a:xfrm>
            <a:off x="20" y="975"/>
            <a:ext cx="7552924" cy="6858000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BE42A48-A29C-48EE-A5AE-2A41AB3578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5806" y="2251587"/>
            <a:ext cx="3706762" cy="3972232"/>
          </a:xfrm>
        </p:spPr>
        <p:txBody>
          <a:bodyPr>
            <a:normAutofit/>
          </a:bodyPr>
          <a:lstStyle/>
          <a:p>
            <a:r>
              <a:rPr lang="cs-CZ">
                <a:cs typeface="Calibri"/>
              </a:rPr>
              <a:t>V atmosféře se děje jev, který se nazývá "skleníkový efekt" </a:t>
            </a:r>
          </a:p>
          <a:p>
            <a:r>
              <a:rPr lang="cs-CZ">
                <a:cs typeface="Calibri"/>
              </a:rPr>
              <a:t>Díky tomuto efektu se Země otepluje, obsahuje totiž skleníkové plyny.</a:t>
            </a:r>
          </a:p>
          <a:p>
            <a:endParaRPr lang="cs-CZ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6573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1E0C25-041A-4C71-A040-E35071D79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4681873" cy="1456267"/>
          </a:xfrm>
        </p:spPr>
        <p:txBody>
          <a:bodyPr>
            <a:normAutofit/>
          </a:bodyPr>
          <a:lstStyle/>
          <a:p>
            <a:r>
              <a:rPr lang="cs-CZ">
                <a:cs typeface="Calibri Light"/>
              </a:rPr>
              <a:t>Skleníkové plyny</a:t>
            </a:r>
            <a:endParaRPr lang="cs-CZ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1916EB9-2993-4A28-BD3C-F509E4A183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55310">
            <a:off x="5543259" y="331783"/>
            <a:ext cx="1972986" cy="1714626"/>
            <a:chOff x="5281603" y="104899"/>
            <a:chExt cx="6910397" cy="6005491"/>
          </a:xfrm>
        </p:grpSpPr>
        <p:sp>
          <p:nvSpPr>
            <p:cNvPr id="13" name="Freeform 267">
              <a:extLst>
                <a:ext uri="{FF2B5EF4-FFF2-40B4-BE49-F238E27FC236}">
                  <a16:creationId xmlns:a16="http://schemas.microsoft.com/office/drawing/2014/main" id="{68C9F252-C33E-4D9D-89A9-29C71202CE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281603" y="104899"/>
              <a:ext cx="6896713" cy="6005491"/>
            </a:xfrm>
            <a:custGeom>
              <a:avLst/>
              <a:gdLst>
                <a:gd name="connsiteX0" fmla="*/ 3912717 w 6896713"/>
                <a:gd name="connsiteY0" fmla="*/ 0 h 6005491"/>
                <a:gd name="connsiteX1" fmla="*/ 6679426 w 6896713"/>
                <a:gd name="connsiteY1" fmla="*/ 1146008 h 6005491"/>
                <a:gd name="connsiteX2" fmla="*/ 6896713 w 6896713"/>
                <a:gd name="connsiteY2" fmla="*/ 1385085 h 6005491"/>
                <a:gd name="connsiteX3" fmla="*/ 6896713 w 6896713"/>
                <a:gd name="connsiteY3" fmla="*/ 1431256 h 6005491"/>
                <a:gd name="connsiteX4" fmla="*/ 6657442 w 6896713"/>
                <a:gd name="connsiteY4" fmla="*/ 1167992 h 6005491"/>
                <a:gd name="connsiteX5" fmla="*/ 3912717 w 6896713"/>
                <a:gd name="connsiteY5" fmla="*/ 31089 h 6005491"/>
                <a:gd name="connsiteX6" fmla="*/ 31089 w 6896713"/>
                <a:gd name="connsiteY6" fmla="*/ 3912717 h 6005491"/>
                <a:gd name="connsiteX7" fmla="*/ 593046 w 6896713"/>
                <a:gd name="connsiteY7" fmla="*/ 5925483 h 6005491"/>
                <a:gd name="connsiteX8" fmla="*/ 633874 w 6896713"/>
                <a:gd name="connsiteY8" fmla="*/ 5989169 h 6005491"/>
                <a:gd name="connsiteX9" fmla="*/ 607415 w 6896713"/>
                <a:gd name="connsiteY9" fmla="*/ 6005491 h 6005491"/>
                <a:gd name="connsiteX10" fmla="*/ 566458 w 6896713"/>
                <a:gd name="connsiteY10" fmla="*/ 5941603 h 6005491"/>
                <a:gd name="connsiteX11" fmla="*/ 0 w 6896713"/>
                <a:gd name="connsiteY11" fmla="*/ 3912717 h 6005491"/>
                <a:gd name="connsiteX12" fmla="*/ 3912717 w 6896713"/>
                <a:gd name="connsiteY12" fmla="*/ 0 h 6005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896713" h="6005491">
                  <a:moveTo>
                    <a:pt x="3912717" y="0"/>
                  </a:moveTo>
                  <a:cubicBezTo>
                    <a:pt x="4993184" y="0"/>
                    <a:pt x="5971363" y="437946"/>
                    <a:pt x="6679426" y="1146008"/>
                  </a:cubicBezTo>
                  <a:lnTo>
                    <a:pt x="6896713" y="1385085"/>
                  </a:lnTo>
                  <a:lnTo>
                    <a:pt x="6896713" y="1431256"/>
                  </a:lnTo>
                  <a:lnTo>
                    <a:pt x="6657442" y="1167992"/>
                  </a:lnTo>
                  <a:cubicBezTo>
                    <a:pt x="5955006" y="465555"/>
                    <a:pt x="4984599" y="31089"/>
                    <a:pt x="3912717" y="31089"/>
                  </a:cubicBezTo>
                  <a:cubicBezTo>
                    <a:pt x="1768953" y="31089"/>
                    <a:pt x="31089" y="1768953"/>
                    <a:pt x="31089" y="3912717"/>
                  </a:cubicBezTo>
                  <a:cubicBezTo>
                    <a:pt x="31089" y="4649636"/>
                    <a:pt x="236442" y="5338592"/>
                    <a:pt x="593046" y="5925483"/>
                  </a:cubicBezTo>
                  <a:lnTo>
                    <a:pt x="633874" y="5989169"/>
                  </a:lnTo>
                  <a:lnTo>
                    <a:pt x="607415" y="6005491"/>
                  </a:lnTo>
                  <a:lnTo>
                    <a:pt x="566458" y="5941603"/>
                  </a:lnTo>
                  <a:cubicBezTo>
                    <a:pt x="206998" y="5350013"/>
                    <a:pt x="0" y="4655538"/>
                    <a:pt x="0" y="3912717"/>
                  </a:cubicBezTo>
                  <a:cubicBezTo>
                    <a:pt x="0" y="1751783"/>
                    <a:pt x="1751783" y="0"/>
                    <a:pt x="3912717" y="0"/>
                  </a:cubicBezTo>
                  <a:close/>
                </a:path>
              </a:pathLst>
            </a:custGeom>
            <a:solidFill>
              <a:srgbClr val="FFFFFF">
                <a:alpha val="41961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20E27CE-CCF2-4A56-8EE6-56D7776D37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516018" y="331504"/>
              <a:ext cx="6675982" cy="5235326"/>
              <a:chOff x="5516018" y="331504"/>
              <a:chExt cx="6675982" cy="5235326"/>
            </a:xfrm>
          </p:grpSpPr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280382FE-22DF-4A28-9E18-18DF0B98DD7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flipH="1">
                <a:off x="9266830" y="33150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F1E1CA71-1F75-4CC2-A04C-F5469D3E7D5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20000" flipH="1">
                <a:off x="9408861" y="33832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27E93F71-2CD6-4E95-929F-A37A04E90D9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40000" flipH="1">
                <a:off x="9551700" y="34763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11D4D4AB-D40F-4366-87D4-14140A8DC0A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360000" flipH="1">
                <a:off x="9688748" y="36808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34C2C7D6-CCA9-455E-A2B4-950CF60E6D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540000" flipH="1">
                <a:off x="9824866" y="38922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F8F49D09-5255-4576-AA26-30479121007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660000" flipH="1">
                <a:off x="9966867" y="41754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5ABBE43B-5C15-4092-8397-F2EE0D6EE64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780000" flipH="1">
                <a:off x="10104425" y="44587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37BE7213-1F74-43F3-B30E-3A3BBBB3745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900000" flipH="1">
                <a:off x="10240513" y="47948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37C6D0F-4E5D-43F3-9271-C9BEB47ECD8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080000" flipH="1">
                <a:off x="10373882" y="52435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D707BC88-122E-4904-AA15-DC64CB47351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200000" flipH="1">
                <a:off x="10505632" y="57062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1132BDCA-81AF-4984-9FED-3B7F0A6E7B7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320000" flipH="1">
                <a:off x="10637382" y="62134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48258699-45E9-4DF2-98B9-413E4AF7EAE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440000" flipH="1">
                <a:off x="10760965" y="69043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8E35C4B6-6EA7-46D1-A77C-0A43EB70606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" flipH="1">
                <a:off x="10888991" y="75509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C858FB89-435A-421D-8569-40E836F9B7C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740000" flipH="1">
                <a:off x="11010193" y="81974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B038B114-A273-47EA-B808-D40DF6A87B9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860000" flipH="1">
                <a:off x="11129014" y="895662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10C3AFFB-4ABE-4CDD-9D15-D3A1E034A7E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980000" flipH="1">
                <a:off x="11249872" y="96809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82D2AC70-77E2-4E47-8819-AE98F45F20F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160000" flipH="1">
                <a:off x="11366875" y="104808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23B98B88-092B-40F1-83AF-EF05FE90C6A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280000" flipH="1">
                <a:off x="11474058" y="113152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44E156B4-07C7-4693-BE8A-6474C8382BC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400000" flipH="1">
                <a:off x="11583303" y="122179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55062320-E086-4A55-AC85-B47125E460A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520000" flipH="1">
                <a:off x="11685344" y="1321772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3D4C6582-EB0A-4797-B783-9FDB4447808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700000" flipH="1">
                <a:off x="11787704" y="141763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E43BCB88-1F09-40B4-877B-7F1DB19D268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820000" flipH="1">
                <a:off x="11880859" y="151793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11CEDE52-1DBA-46CB-B162-483FA123664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940000" flipH="1">
                <a:off x="11969252" y="1627437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F4EAC206-5CBE-4294-BCB3-B6BB8365FD2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3060000" flipH="1">
                <a:off x="12062016" y="173601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F68EC73D-68E6-4D01-994D-D79A158F792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flipH="1">
                <a:off x="12074680" y="1910249"/>
                <a:ext cx="117320" cy="82912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B83BF9F4-A2DC-4BB4-AB2C-5D5A8C63087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flipH="1">
                <a:off x="12149943" y="2083594"/>
                <a:ext cx="39676" cy="21436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7CDFD330-651C-4E2D-B43C-67305599676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80000" flipH="1">
                <a:off x="9127990" y="33425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0B02860E-DE31-4D1D-9814-84634B06176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00000" flipH="1">
                <a:off x="8987576" y="33663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BF2B2203-67C0-421E-B730-5442C7FC524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20000" flipH="1">
                <a:off x="8844859" y="35117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DC81C27A-0E22-4AE4-9DC6-BA282A8DCF6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40000" flipH="1">
                <a:off x="8706904" y="36571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796C7698-2E0B-4EB3-BD5B-4466A8FB5C9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720000" flipH="1">
                <a:off x="8568008" y="38789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2B9E4CCE-BD05-4EB3-89A6-5D657EDF7C4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840000" flipH="1">
                <a:off x="8429112" y="41006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668E1002-3777-49D4-8287-79A6EA10550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960000" flipH="1">
                <a:off x="8294968" y="44621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DEC9682F-6679-4064-93F6-629EADCDA0E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080000" flipH="1">
                <a:off x="8160824" y="48237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1C305438-8571-46ED-AD5E-7C7EC2EAF2D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260000" flipH="1">
                <a:off x="8027689" y="53184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4AF15B4E-ED23-4114-8624-AA4E39E541A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380000" flipH="1">
                <a:off x="7894554" y="58132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842EABB4-278D-4444-88C0-4A46BB353B5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500000" flipH="1">
                <a:off x="7761419" y="63079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7646E931-2EB7-4ACA-B157-D0A94A6CC84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620000" flipH="1">
                <a:off x="7636645" y="68980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47DEB787-3410-495B-9CE9-34B2C45B45B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800000" flipH="1">
                <a:off x="7511871" y="75119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14554FCB-2FCB-4262-90EC-26A76CE7779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920000" flipH="1">
                <a:off x="7387899" y="81977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B532B4D5-1FD8-4D61-9006-4FB87DBEA2A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040000" flipH="1">
                <a:off x="7268530" y="89316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EC0A07D9-D524-4DAD-9C9B-D017A34786D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160000" flipH="1">
                <a:off x="7152030" y="97658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826263BD-284E-4554-A24C-B6702794339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340000" flipH="1">
                <a:off x="7041695" y="106002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E41829ED-6190-46C7-9DF5-D6428A87ED2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460000" flipH="1">
                <a:off x="6931360" y="114346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73AF3AA5-A1DA-43EF-94BC-6201541B886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580000" flipH="1">
                <a:off x="6819070" y="123586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FDD8BF8E-408E-4CBD-8A16-F6C48B5F952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700000" flipH="1">
                <a:off x="6721359" y="133274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C2F5A71F-B7DE-4473-9726-3DDE4B1D9A4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880000" flipH="1">
                <a:off x="6617467" y="142942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CE6C478E-120B-4F22-807F-FE8D78AE105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000000" flipH="1">
                <a:off x="6520032" y="152728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A77BC7E5-76F8-4173-90C6-748A0B10FC4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120000" flipH="1">
                <a:off x="6429579" y="164161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4DB73477-1282-48F5-AF98-FBAED0A73CD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240000" flipH="1">
                <a:off x="6340532" y="175042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87481F57-CDDC-4607-8526-EDFC8B249EE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420000" flipH="1">
                <a:off x="6261757" y="186017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21B9223D-EFC9-4152-850B-08E154E9112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540000" flipH="1">
                <a:off x="6184144" y="197961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8269E02D-6469-428E-BF24-6CDC65C42CE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660000" flipH="1">
                <a:off x="6106531" y="209906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8E21E2EE-3BB1-4047-ACA2-A3C5C65D289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780000" flipH="1">
                <a:off x="6043206" y="222255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ED163CA9-710E-4EED-A788-2101F338F04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960000" flipH="1">
                <a:off x="5978913" y="234430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AD0BBC0A-86F2-4F24-9FD6-24DA772F485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080000" flipH="1">
                <a:off x="5912438" y="247067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AD70A49C-EF11-4EF2-BFAE-B80EA5B3A4D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200000" flipH="1">
                <a:off x="5858875" y="2600922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id="{A06BF5D9-1663-4A67-BB15-1C58CFA77CB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320000" flipH="1">
                <a:off x="5808182" y="273404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9CAFEF6B-14D7-4260-9860-8BB499A4938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500000" flipH="1">
                <a:off x="5773263" y="286686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3167A90B-062B-42FF-A167-6F09D774583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620000" flipH="1">
                <a:off x="5735963" y="300206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674F8228-3BB9-4418-81B6-36478D2E3C9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740000" flipH="1">
                <a:off x="5700105" y="313891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C98F3879-57E1-4FD3-9664-ACC502D9FDD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860000" flipH="1">
                <a:off x="5665939" y="327548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>
                <a:extLst>
                  <a:ext uri="{FF2B5EF4-FFF2-40B4-BE49-F238E27FC236}">
                    <a16:creationId xmlns:a16="http://schemas.microsoft.com/office/drawing/2014/main" id="{42E24A83-1E83-4A8F-A3BB-4D9B2601C29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040000" flipH="1">
                <a:off x="5644476" y="341425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>
                <a:extLst>
                  <a:ext uri="{FF2B5EF4-FFF2-40B4-BE49-F238E27FC236}">
                    <a16:creationId xmlns:a16="http://schemas.microsoft.com/office/drawing/2014/main" id="{3A76F6C4-6952-438D-9E6E-98BC6CE5892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160000" flipH="1">
                <a:off x="5626530" y="355462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>
                <a:extLst>
                  <a:ext uri="{FF2B5EF4-FFF2-40B4-BE49-F238E27FC236}">
                    <a16:creationId xmlns:a16="http://schemas.microsoft.com/office/drawing/2014/main" id="{A05BEC62-1C92-4593-962B-C54BD944E4A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280000" flipH="1">
                <a:off x="5616429" y="369183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>
                <a:extLst>
                  <a:ext uri="{FF2B5EF4-FFF2-40B4-BE49-F238E27FC236}">
                    <a16:creationId xmlns:a16="http://schemas.microsoft.com/office/drawing/2014/main" id="{C8615AD1-5421-416F-A4D4-6956C3B2AC5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400000" flipH="1">
                <a:off x="5611319" y="383537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>
                <a:extLst>
                  <a:ext uri="{FF2B5EF4-FFF2-40B4-BE49-F238E27FC236}">
                    <a16:creationId xmlns:a16="http://schemas.microsoft.com/office/drawing/2014/main" id="{FC466A0F-A8C2-43CF-8701-FE4C8F2BF87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580000" flipH="1">
                <a:off x="5608540" y="397572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0A668953-3447-4870-8105-2CCE9B06A81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700000" flipH="1">
                <a:off x="5605761" y="411607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>
                <a:extLst>
                  <a:ext uri="{FF2B5EF4-FFF2-40B4-BE49-F238E27FC236}">
                    <a16:creationId xmlns:a16="http://schemas.microsoft.com/office/drawing/2014/main" id="{8F4264AA-B924-4ADE-BB7A-2DE6AD27447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820000" flipH="1">
                <a:off x="5624195" y="425421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C43ABEF4-4632-442E-B63C-7366546EE9F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940000" flipH="1">
                <a:off x="5642629" y="439235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>
                <a:extLst>
                  <a:ext uri="{FF2B5EF4-FFF2-40B4-BE49-F238E27FC236}">
                    <a16:creationId xmlns:a16="http://schemas.microsoft.com/office/drawing/2014/main" id="{F8560FE6-736C-4255-B7E8-FF0D1ECE427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120000" flipH="1">
                <a:off x="5654818" y="453638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960865E5-6FC1-453A-B022-58D5D20FD7D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240000" flipH="1">
                <a:off x="5684446" y="4671367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>
                <a:extLst>
                  <a:ext uri="{FF2B5EF4-FFF2-40B4-BE49-F238E27FC236}">
                    <a16:creationId xmlns:a16="http://schemas.microsoft.com/office/drawing/2014/main" id="{F54DFF81-B50B-408D-AC3A-0D8358A48DF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360000" flipH="1">
                <a:off x="5714074" y="480873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>
                <a:extLst>
                  <a:ext uri="{FF2B5EF4-FFF2-40B4-BE49-F238E27FC236}">
                    <a16:creationId xmlns:a16="http://schemas.microsoft.com/office/drawing/2014/main" id="{F3AB2AE8-5E1B-427C-9752-710CF62677D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480000" flipH="1">
                <a:off x="5748464" y="494847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>
                <a:extLst>
                  <a:ext uri="{FF2B5EF4-FFF2-40B4-BE49-F238E27FC236}">
                    <a16:creationId xmlns:a16="http://schemas.microsoft.com/office/drawing/2014/main" id="{77DCA7C7-6525-409C-BB4A-781E2EAD2D6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660000" flipH="1">
                <a:off x="5792091" y="5077607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4C4B6460-EC37-455C-A7F0-1FFB9547718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780000" flipH="1">
                <a:off x="5847441" y="521122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7835FD8D-189B-4DBF-9331-5B63456DBED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900000" flipH="1">
                <a:off x="5900410" y="534245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>
                <a:extLst>
                  <a:ext uri="{FF2B5EF4-FFF2-40B4-BE49-F238E27FC236}">
                    <a16:creationId xmlns:a16="http://schemas.microsoft.com/office/drawing/2014/main" id="{7205E40C-D7A1-4A5A-B706-74E8B829D98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7020000" flipH="1">
                <a:off x="5955760" y="547369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D695A7E-9B32-4FB5-B468-B0AA4625D1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142067"/>
            <a:ext cx="4681873" cy="3649133"/>
          </a:xfrm>
        </p:spPr>
        <p:txBody>
          <a:bodyPr>
            <a:normAutofit/>
          </a:bodyPr>
          <a:lstStyle/>
          <a:p>
            <a:r>
              <a:rPr lang="cs-CZ">
                <a:cs typeface="Calibri"/>
              </a:rPr>
              <a:t>Tyto plyny nejvíce přispívají skleníkovému efektu. Nejvýznamější skleníkové plyny jsou např. Methan, oxid uhličitý...</a:t>
            </a:r>
            <a:endParaRPr lang="cs-CZ"/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B2347F19-25D3-4479-BD08-0070E8D6C9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21267604">
            <a:off x="8565602" y="3905595"/>
            <a:ext cx="3639934" cy="3163289"/>
            <a:chOff x="5281603" y="104899"/>
            <a:chExt cx="6910397" cy="6005491"/>
          </a:xfrm>
        </p:grpSpPr>
        <p:sp>
          <p:nvSpPr>
            <p:cNvPr id="95" name="Freeform 98">
              <a:extLst>
                <a:ext uri="{FF2B5EF4-FFF2-40B4-BE49-F238E27FC236}">
                  <a16:creationId xmlns:a16="http://schemas.microsoft.com/office/drawing/2014/main" id="{2FEDD424-ECF8-4BE4-B455-5660ACF310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281603" y="104899"/>
              <a:ext cx="6896713" cy="6005491"/>
            </a:xfrm>
            <a:custGeom>
              <a:avLst/>
              <a:gdLst>
                <a:gd name="connsiteX0" fmla="*/ 3912717 w 6896713"/>
                <a:gd name="connsiteY0" fmla="*/ 0 h 6005491"/>
                <a:gd name="connsiteX1" fmla="*/ 6679426 w 6896713"/>
                <a:gd name="connsiteY1" fmla="*/ 1146008 h 6005491"/>
                <a:gd name="connsiteX2" fmla="*/ 6896713 w 6896713"/>
                <a:gd name="connsiteY2" fmla="*/ 1385085 h 6005491"/>
                <a:gd name="connsiteX3" fmla="*/ 6896713 w 6896713"/>
                <a:gd name="connsiteY3" fmla="*/ 1431256 h 6005491"/>
                <a:gd name="connsiteX4" fmla="*/ 6657442 w 6896713"/>
                <a:gd name="connsiteY4" fmla="*/ 1167992 h 6005491"/>
                <a:gd name="connsiteX5" fmla="*/ 3912717 w 6896713"/>
                <a:gd name="connsiteY5" fmla="*/ 31089 h 6005491"/>
                <a:gd name="connsiteX6" fmla="*/ 31089 w 6896713"/>
                <a:gd name="connsiteY6" fmla="*/ 3912717 h 6005491"/>
                <a:gd name="connsiteX7" fmla="*/ 593046 w 6896713"/>
                <a:gd name="connsiteY7" fmla="*/ 5925483 h 6005491"/>
                <a:gd name="connsiteX8" fmla="*/ 633874 w 6896713"/>
                <a:gd name="connsiteY8" fmla="*/ 5989169 h 6005491"/>
                <a:gd name="connsiteX9" fmla="*/ 607415 w 6896713"/>
                <a:gd name="connsiteY9" fmla="*/ 6005491 h 6005491"/>
                <a:gd name="connsiteX10" fmla="*/ 566458 w 6896713"/>
                <a:gd name="connsiteY10" fmla="*/ 5941603 h 6005491"/>
                <a:gd name="connsiteX11" fmla="*/ 0 w 6896713"/>
                <a:gd name="connsiteY11" fmla="*/ 3912717 h 6005491"/>
                <a:gd name="connsiteX12" fmla="*/ 3912717 w 6896713"/>
                <a:gd name="connsiteY12" fmla="*/ 0 h 6005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896713" h="6005491">
                  <a:moveTo>
                    <a:pt x="3912717" y="0"/>
                  </a:moveTo>
                  <a:cubicBezTo>
                    <a:pt x="4993184" y="0"/>
                    <a:pt x="5971363" y="437946"/>
                    <a:pt x="6679426" y="1146008"/>
                  </a:cubicBezTo>
                  <a:lnTo>
                    <a:pt x="6896713" y="1385085"/>
                  </a:lnTo>
                  <a:lnTo>
                    <a:pt x="6896713" y="1431256"/>
                  </a:lnTo>
                  <a:lnTo>
                    <a:pt x="6657442" y="1167992"/>
                  </a:lnTo>
                  <a:cubicBezTo>
                    <a:pt x="5955006" y="465555"/>
                    <a:pt x="4984599" y="31089"/>
                    <a:pt x="3912717" y="31089"/>
                  </a:cubicBezTo>
                  <a:cubicBezTo>
                    <a:pt x="1768953" y="31089"/>
                    <a:pt x="31089" y="1768953"/>
                    <a:pt x="31089" y="3912717"/>
                  </a:cubicBezTo>
                  <a:cubicBezTo>
                    <a:pt x="31089" y="4649636"/>
                    <a:pt x="236442" y="5338592"/>
                    <a:pt x="593046" y="5925483"/>
                  </a:cubicBezTo>
                  <a:lnTo>
                    <a:pt x="633874" y="5989169"/>
                  </a:lnTo>
                  <a:lnTo>
                    <a:pt x="607415" y="6005491"/>
                  </a:lnTo>
                  <a:lnTo>
                    <a:pt x="566458" y="5941603"/>
                  </a:lnTo>
                  <a:cubicBezTo>
                    <a:pt x="206998" y="5350013"/>
                    <a:pt x="0" y="4655538"/>
                    <a:pt x="0" y="3912717"/>
                  </a:cubicBezTo>
                  <a:cubicBezTo>
                    <a:pt x="0" y="1751783"/>
                    <a:pt x="1751783" y="0"/>
                    <a:pt x="3912717" y="0"/>
                  </a:cubicBezTo>
                  <a:close/>
                </a:path>
              </a:pathLst>
            </a:custGeom>
            <a:solidFill>
              <a:srgbClr val="FFFFFF">
                <a:alpha val="1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53395919-480A-4AED-8762-FE010FCE0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516018" y="331504"/>
              <a:ext cx="6675982" cy="5235326"/>
              <a:chOff x="5516018" y="331504"/>
              <a:chExt cx="6675982" cy="5235326"/>
            </a:xfrm>
          </p:grpSpPr>
          <p:cxnSp>
            <p:nvCxnSpPr>
              <p:cNvPr id="97" name="Straight Connector 96">
                <a:extLst>
                  <a:ext uri="{FF2B5EF4-FFF2-40B4-BE49-F238E27FC236}">
                    <a16:creationId xmlns:a16="http://schemas.microsoft.com/office/drawing/2014/main" id="{D42A908A-0313-4789-BED7-5F0DC48CF0A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flipH="1">
                <a:off x="9266830" y="33150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>
                <a:extLst>
                  <a:ext uri="{FF2B5EF4-FFF2-40B4-BE49-F238E27FC236}">
                    <a16:creationId xmlns:a16="http://schemas.microsoft.com/office/drawing/2014/main" id="{9329C319-928A-41DF-AAD8-192F6831189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20000" flipH="1">
                <a:off x="9408861" y="33832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>
                <a:extLst>
                  <a:ext uri="{FF2B5EF4-FFF2-40B4-BE49-F238E27FC236}">
                    <a16:creationId xmlns:a16="http://schemas.microsoft.com/office/drawing/2014/main" id="{31BC2E3B-06A6-4B53-88C6-60F9508B23B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40000" flipH="1">
                <a:off x="9551700" y="34763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92A5E27D-29D6-4F3C-9B42-C4CD79A4962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360000" flipH="1">
                <a:off x="9688748" y="36808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>
                <a:extLst>
                  <a:ext uri="{FF2B5EF4-FFF2-40B4-BE49-F238E27FC236}">
                    <a16:creationId xmlns:a16="http://schemas.microsoft.com/office/drawing/2014/main" id="{5E918645-ADBD-4FBE-9125-FC963DA300F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540000" flipH="1">
                <a:off x="9824866" y="38922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Straight Connector 101">
                <a:extLst>
                  <a:ext uri="{FF2B5EF4-FFF2-40B4-BE49-F238E27FC236}">
                    <a16:creationId xmlns:a16="http://schemas.microsoft.com/office/drawing/2014/main" id="{4189719D-E41B-4537-ACBB-2B15156B1B6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660000" flipH="1">
                <a:off x="9966867" y="41754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>
                <a:extLst>
                  <a:ext uri="{FF2B5EF4-FFF2-40B4-BE49-F238E27FC236}">
                    <a16:creationId xmlns:a16="http://schemas.microsoft.com/office/drawing/2014/main" id="{D8A39D42-7904-45EA-94A1-452BEDCC916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780000" flipH="1">
                <a:off x="10104425" y="44587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>
                <a:extLst>
                  <a:ext uri="{FF2B5EF4-FFF2-40B4-BE49-F238E27FC236}">
                    <a16:creationId xmlns:a16="http://schemas.microsoft.com/office/drawing/2014/main" id="{5F86641C-01DF-4424-A4E0-8AC46C1CC35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900000" flipH="1">
                <a:off x="10240513" y="47948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>
                <a:extLst>
                  <a:ext uri="{FF2B5EF4-FFF2-40B4-BE49-F238E27FC236}">
                    <a16:creationId xmlns:a16="http://schemas.microsoft.com/office/drawing/2014/main" id="{3E0DB12C-C1EB-431A-8F69-16AF768A821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080000" flipH="1">
                <a:off x="10373882" y="52435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BAA9FDEC-D683-44B7-B850-3D8D70CD8F0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200000" flipH="1">
                <a:off x="10505632" y="57062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>
                <a:extLst>
                  <a:ext uri="{FF2B5EF4-FFF2-40B4-BE49-F238E27FC236}">
                    <a16:creationId xmlns:a16="http://schemas.microsoft.com/office/drawing/2014/main" id="{D2CDDD1D-A217-4662-8C60-CA94B58A69D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320000" flipH="1">
                <a:off x="10637382" y="62134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>
                <a:extLst>
                  <a:ext uri="{FF2B5EF4-FFF2-40B4-BE49-F238E27FC236}">
                    <a16:creationId xmlns:a16="http://schemas.microsoft.com/office/drawing/2014/main" id="{40982A69-39A2-4CB7-A7B7-537CCA5BBA4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440000" flipH="1">
                <a:off x="10760965" y="69043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Straight Connector 108">
                <a:extLst>
                  <a:ext uri="{FF2B5EF4-FFF2-40B4-BE49-F238E27FC236}">
                    <a16:creationId xmlns:a16="http://schemas.microsoft.com/office/drawing/2014/main" id="{86DA7B0D-D68A-42B3-8493-B3591625D22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" flipH="1">
                <a:off x="10888991" y="75509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>
                <a:extLst>
                  <a:ext uri="{FF2B5EF4-FFF2-40B4-BE49-F238E27FC236}">
                    <a16:creationId xmlns:a16="http://schemas.microsoft.com/office/drawing/2014/main" id="{1E8396E6-0D76-4AB0-AB88-5642627A69B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740000" flipH="1">
                <a:off x="11010193" y="81974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>
                <a:extLst>
                  <a:ext uri="{FF2B5EF4-FFF2-40B4-BE49-F238E27FC236}">
                    <a16:creationId xmlns:a16="http://schemas.microsoft.com/office/drawing/2014/main" id="{28C59E9E-60C9-4777-8A93-1A9A4D952D1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860000" flipH="1">
                <a:off x="11129014" y="895662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>
                <a:extLst>
                  <a:ext uri="{FF2B5EF4-FFF2-40B4-BE49-F238E27FC236}">
                    <a16:creationId xmlns:a16="http://schemas.microsoft.com/office/drawing/2014/main" id="{A5165D84-A940-426B-9F2B-3CA05E3F80E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980000" flipH="1">
                <a:off x="11249872" y="96809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>
                <a:extLst>
                  <a:ext uri="{FF2B5EF4-FFF2-40B4-BE49-F238E27FC236}">
                    <a16:creationId xmlns:a16="http://schemas.microsoft.com/office/drawing/2014/main" id="{CDEAF07B-DC40-47D6-94F0-F4A246AEF66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160000" flipH="1">
                <a:off x="11366875" y="104808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>
                <a:extLst>
                  <a:ext uri="{FF2B5EF4-FFF2-40B4-BE49-F238E27FC236}">
                    <a16:creationId xmlns:a16="http://schemas.microsoft.com/office/drawing/2014/main" id="{78816FCA-973E-41CF-B4C3-F56E4750018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280000" flipH="1">
                <a:off x="11474058" y="113152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>
                <a:extLst>
                  <a:ext uri="{FF2B5EF4-FFF2-40B4-BE49-F238E27FC236}">
                    <a16:creationId xmlns:a16="http://schemas.microsoft.com/office/drawing/2014/main" id="{188FC69A-2CB5-4793-834F-4FCD6C7AEED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400000" flipH="1">
                <a:off x="11583303" y="122179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>
                <a:extLst>
                  <a:ext uri="{FF2B5EF4-FFF2-40B4-BE49-F238E27FC236}">
                    <a16:creationId xmlns:a16="http://schemas.microsoft.com/office/drawing/2014/main" id="{1DC8F704-75B4-416D-B151-B1BEC7F3DA7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520000" flipH="1">
                <a:off x="11685344" y="1321772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>
                <a:extLst>
                  <a:ext uri="{FF2B5EF4-FFF2-40B4-BE49-F238E27FC236}">
                    <a16:creationId xmlns:a16="http://schemas.microsoft.com/office/drawing/2014/main" id="{12447E86-5613-4D02-ACFA-18AEF6916EE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700000" flipH="1">
                <a:off x="11787704" y="141763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>
                <a:extLst>
                  <a:ext uri="{FF2B5EF4-FFF2-40B4-BE49-F238E27FC236}">
                    <a16:creationId xmlns:a16="http://schemas.microsoft.com/office/drawing/2014/main" id="{F924CF0F-E419-4E9B-A600-32E3137194D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820000" flipH="1">
                <a:off x="11880859" y="151793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>
                <a:extLst>
                  <a:ext uri="{FF2B5EF4-FFF2-40B4-BE49-F238E27FC236}">
                    <a16:creationId xmlns:a16="http://schemas.microsoft.com/office/drawing/2014/main" id="{11E6A985-1D5E-4E21-97CA-D86D42E8002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940000" flipH="1">
                <a:off x="11969252" y="1627437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Straight Connector 119">
                <a:extLst>
                  <a:ext uri="{FF2B5EF4-FFF2-40B4-BE49-F238E27FC236}">
                    <a16:creationId xmlns:a16="http://schemas.microsoft.com/office/drawing/2014/main" id="{D10784A5-CCBE-4DF3-9CE7-2AE9C6C07CD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3060000" flipH="1">
                <a:off x="12062016" y="173601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Straight Connector 120">
                <a:extLst>
                  <a:ext uri="{FF2B5EF4-FFF2-40B4-BE49-F238E27FC236}">
                    <a16:creationId xmlns:a16="http://schemas.microsoft.com/office/drawing/2014/main" id="{2EEF7A8A-F430-4687-9455-19709325A39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flipH="1">
                <a:off x="12074680" y="1910249"/>
                <a:ext cx="117320" cy="82912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121">
                <a:extLst>
                  <a:ext uri="{FF2B5EF4-FFF2-40B4-BE49-F238E27FC236}">
                    <a16:creationId xmlns:a16="http://schemas.microsoft.com/office/drawing/2014/main" id="{B73690C5-E93C-4AB0-AC84-2669E31A9BC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flipH="1">
                <a:off x="12149943" y="2083594"/>
                <a:ext cx="39676" cy="21436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122">
                <a:extLst>
                  <a:ext uri="{FF2B5EF4-FFF2-40B4-BE49-F238E27FC236}">
                    <a16:creationId xmlns:a16="http://schemas.microsoft.com/office/drawing/2014/main" id="{02C8787F-E35E-48D8-8203-53F97CFBE3F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80000" flipH="1">
                <a:off x="9127990" y="33425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Straight Connector 123">
                <a:extLst>
                  <a:ext uri="{FF2B5EF4-FFF2-40B4-BE49-F238E27FC236}">
                    <a16:creationId xmlns:a16="http://schemas.microsoft.com/office/drawing/2014/main" id="{31F8989E-ECDD-4121-8AED-AEE38D9A138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00000" flipH="1">
                <a:off x="8987576" y="33663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Straight Connector 124">
                <a:extLst>
                  <a:ext uri="{FF2B5EF4-FFF2-40B4-BE49-F238E27FC236}">
                    <a16:creationId xmlns:a16="http://schemas.microsoft.com/office/drawing/2014/main" id="{F13143EE-5D37-4047-ABA0-9E499618B0F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20000" flipH="1">
                <a:off x="8844859" y="35117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Straight Connector 125">
                <a:extLst>
                  <a:ext uri="{FF2B5EF4-FFF2-40B4-BE49-F238E27FC236}">
                    <a16:creationId xmlns:a16="http://schemas.microsoft.com/office/drawing/2014/main" id="{10E3E1E1-16F1-4294-A545-458F31A9144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40000" flipH="1">
                <a:off x="8706904" y="36571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Straight Connector 126">
                <a:extLst>
                  <a:ext uri="{FF2B5EF4-FFF2-40B4-BE49-F238E27FC236}">
                    <a16:creationId xmlns:a16="http://schemas.microsoft.com/office/drawing/2014/main" id="{648A3E59-EEB5-4F9D-8CE9-762433A2C04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720000" flipH="1">
                <a:off x="8568008" y="38789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Straight Connector 127">
                <a:extLst>
                  <a:ext uri="{FF2B5EF4-FFF2-40B4-BE49-F238E27FC236}">
                    <a16:creationId xmlns:a16="http://schemas.microsoft.com/office/drawing/2014/main" id="{ECF2D288-19B2-409E-832F-5F6E1FFFBB2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840000" flipH="1">
                <a:off x="8429112" y="41006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Straight Connector 128">
                <a:extLst>
                  <a:ext uri="{FF2B5EF4-FFF2-40B4-BE49-F238E27FC236}">
                    <a16:creationId xmlns:a16="http://schemas.microsoft.com/office/drawing/2014/main" id="{3EBDFADF-FB69-498E-BD93-730DD27A37B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960000" flipH="1">
                <a:off x="8294968" y="44621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Straight Connector 129">
                <a:extLst>
                  <a:ext uri="{FF2B5EF4-FFF2-40B4-BE49-F238E27FC236}">
                    <a16:creationId xmlns:a16="http://schemas.microsoft.com/office/drawing/2014/main" id="{5B19D7E0-00BA-4B15-8FD1-7A93BCD8E39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080000" flipH="1">
                <a:off x="8160824" y="48237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Straight Connector 130">
                <a:extLst>
                  <a:ext uri="{FF2B5EF4-FFF2-40B4-BE49-F238E27FC236}">
                    <a16:creationId xmlns:a16="http://schemas.microsoft.com/office/drawing/2014/main" id="{AF650A0E-4EE1-4E70-8473-20B55E3FCDC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260000" flipH="1">
                <a:off x="8027689" y="53184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Straight Connector 131">
                <a:extLst>
                  <a:ext uri="{FF2B5EF4-FFF2-40B4-BE49-F238E27FC236}">
                    <a16:creationId xmlns:a16="http://schemas.microsoft.com/office/drawing/2014/main" id="{D5BA3A2A-30DF-48F1-A2FD-4723ACFBA8E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380000" flipH="1">
                <a:off x="7894554" y="58132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Straight Connector 132">
                <a:extLst>
                  <a:ext uri="{FF2B5EF4-FFF2-40B4-BE49-F238E27FC236}">
                    <a16:creationId xmlns:a16="http://schemas.microsoft.com/office/drawing/2014/main" id="{24A03DE9-4B81-4253-9EE4-B92209815E4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500000" flipH="1">
                <a:off x="7761419" y="63079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Straight Connector 133">
                <a:extLst>
                  <a:ext uri="{FF2B5EF4-FFF2-40B4-BE49-F238E27FC236}">
                    <a16:creationId xmlns:a16="http://schemas.microsoft.com/office/drawing/2014/main" id="{6899AFCE-C434-4469-97AC-ABE720A3578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620000" flipH="1">
                <a:off x="7636645" y="68980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Straight Connector 134">
                <a:extLst>
                  <a:ext uri="{FF2B5EF4-FFF2-40B4-BE49-F238E27FC236}">
                    <a16:creationId xmlns:a16="http://schemas.microsoft.com/office/drawing/2014/main" id="{07E0DFAB-9CBF-4060-9DE1-D9AB2AFD420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800000" flipH="1">
                <a:off x="7511871" y="75119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Straight Connector 135">
                <a:extLst>
                  <a:ext uri="{FF2B5EF4-FFF2-40B4-BE49-F238E27FC236}">
                    <a16:creationId xmlns:a16="http://schemas.microsoft.com/office/drawing/2014/main" id="{48078366-B29C-4371-874D-BECCB1EDE9B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920000" flipH="1">
                <a:off x="7387899" y="81977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Straight Connector 136">
                <a:extLst>
                  <a:ext uri="{FF2B5EF4-FFF2-40B4-BE49-F238E27FC236}">
                    <a16:creationId xmlns:a16="http://schemas.microsoft.com/office/drawing/2014/main" id="{DE008D64-8769-4A13-A8B0-89213457C79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040000" flipH="1">
                <a:off x="7268530" y="89316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Straight Connector 137">
                <a:extLst>
                  <a:ext uri="{FF2B5EF4-FFF2-40B4-BE49-F238E27FC236}">
                    <a16:creationId xmlns:a16="http://schemas.microsoft.com/office/drawing/2014/main" id="{2846D4F9-EC40-489A-9EF6-0F0CDD86719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160000" flipH="1">
                <a:off x="7152030" y="97658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Straight Connector 138">
                <a:extLst>
                  <a:ext uri="{FF2B5EF4-FFF2-40B4-BE49-F238E27FC236}">
                    <a16:creationId xmlns:a16="http://schemas.microsoft.com/office/drawing/2014/main" id="{84115676-20E5-452E-9398-C0FCB32FEAB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340000" flipH="1">
                <a:off x="7041695" y="106002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Straight Connector 139">
                <a:extLst>
                  <a:ext uri="{FF2B5EF4-FFF2-40B4-BE49-F238E27FC236}">
                    <a16:creationId xmlns:a16="http://schemas.microsoft.com/office/drawing/2014/main" id="{8A621957-37E8-451F-BB84-5D6B03CF3A5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460000" flipH="1">
                <a:off x="6931360" y="114346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Straight Connector 140">
                <a:extLst>
                  <a:ext uri="{FF2B5EF4-FFF2-40B4-BE49-F238E27FC236}">
                    <a16:creationId xmlns:a16="http://schemas.microsoft.com/office/drawing/2014/main" id="{DACCCD2F-2274-4BBF-9B5E-26E62490F5E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580000" flipH="1">
                <a:off x="6819070" y="123586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Straight Connector 141">
                <a:extLst>
                  <a:ext uri="{FF2B5EF4-FFF2-40B4-BE49-F238E27FC236}">
                    <a16:creationId xmlns:a16="http://schemas.microsoft.com/office/drawing/2014/main" id="{4E87762F-D0DE-4363-93FD-E9631AFBBD1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700000" flipH="1">
                <a:off x="6721359" y="133274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Straight Connector 142">
                <a:extLst>
                  <a:ext uri="{FF2B5EF4-FFF2-40B4-BE49-F238E27FC236}">
                    <a16:creationId xmlns:a16="http://schemas.microsoft.com/office/drawing/2014/main" id="{99F47FEF-F06A-4C16-AA27-B960D195201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880000" flipH="1">
                <a:off x="6617467" y="142942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Straight Connector 143">
                <a:extLst>
                  <a:ext uri="{FF2B5EF4-FFF2-40B4-BE49-F238E27FC236}">
                    <a16:creationId xmlns:a16="http://schemas.microsoft.com/office/drawing/2014/main" id="{3FDF56CA-1BB6-415F-8D3E-30F26B40C50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000000" flipH="1">
                <a:off x="6520032" y="152728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Straight Connector 144">
                <a:extLst>
                  <a:ext uri="{FF2B5EF4-FFF2-40B4-BE49-F238E27FC236}">
                    <a16:creationId xmlns:a16="http://schemas.microsoft.com/office/drawing/2014/main" id="{7E6630A1-3217-4E63-9788-5A3260A5824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120000" flipH="1">
                <a:off x="6429579" y="164161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Straight Connector 145">
                <a:extLst>
                  <a:ext uri="{FF2B5EF4-FFF2-40B4-BE49-F238E27FC236}">
                    <a16:creationId xmlns:a16="http://schemas.microsoft.com/office/drawing/2014/main" id="{770D5610-7B36-415F-8AA3-0D7759FDDF7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240000" flipH="1">
                <a:off x="6340532" y="175042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Straight Connector 146">
                <a:extLst>
                  <a:ext uri="{FF2B5EF4-FFF2-40B4-BE49-F238E27FC236}">
                    <a16:creationId xmlns:a16="http://schemas.microsoft.com/office/drawing/2014/main" id="{C4F85022-0CE1-430D-8B1A-0F676F4AF0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420000" flipH="1">
                <a:off x="6261757" y="186017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Straight Connector 147">
                <a:extLst>
                  <a:ext uri="{FF2B5EF4-FFF2-40B4-BE49-F238E27FC236}">
                    <a16:creationId xmlns:a16="http://schemas.microsoft.com/office/drawing/2014/main" id="{31354BC8-A827-4AA1-96EE-6360E8C960D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540000" flipH="1">
                <a:off x="6184144" y="197961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Straight Connector 148">
                <a:extLst>
                  <a:ext uri="{FF2B5EF4-FFF2-40B4-BE49-F238E27FC236}">
                    <a16:creationId xmlns:a16="http://schemas.microsoft.com/office/drawing/2014/main" id="{CDAC0527-948D-4011-BCD9-270E4297842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660000" flipH="1">
                <a:off x="6106531" y="209906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Straight Connector 149">
                <a:extLst>
                  <a:ext uri="{FF2B5EF4-FFF2-40B4-BE49-F238E27FC236}">
                    <a16:creationId xmlns:a16="http://schemas.microsoft.com/office/drawing/2014/main" id="{1300D97D-2A0F-4304-89BE-766397C61AA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780000" flipH="1">
                <a:off x="6043206" y="222255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" name="Straight Connector 150">
                <a:extLst>
                  <a:ext uri="{FF2B5EF4-FFF2-40B4-BE49-F238E27FC236}">
                    <a16:creationId xmlns:a16="http://schemas.microsoft.com/office/drawing/2014/main" id="{42C89D97-5330-4086-A830-182F7582A63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960000" flipH="1">
                <a:off x="5978913" y="234430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Straight Connector 151">
                <a:extLst>
                  <a:ext uri="{FF2B5EF4-FFF2-40B4-BE49-F238E27FC236}">
                    <a16:creationId xmlns:a16="http://schemas.microsoft.com/office/drawing/2014/main" id="{EDBD7367-EA95-40EB-90AC-465845C7462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080000" flipH="1">
                <a:off x="5912438" y="247067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Straight Connector 152">
                <a:extLst>
                  <a:ext uri="{FF2B5EF4-FFF2-40B4-BE49-F238E27FC236}">
                    <a16:creationId xmlns:a16="http://schemas.microsoft.com/office/drawing/2014/main" id="{443E242C-FE1A-4A13-9D43-829B8B82727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200000" flipH="1">
                <a:off x="5858875" y="2600922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Straight Connector 153">
                <a:extLst>
                  <a:ext uri="{FF2B5EF4-FFF2-40B4-BE49-F238E27FC236}">
                    <a16:creationId xmlns:a16="http://schemas.microsoft.com/office/drawing/2014/main" id="{67AC161D-718C-43E4-8F7D-7C294600C2C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320000" flipH="1">
                <a:off x="5808182" y="273404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Straight Connector 154">
                <a:extLst>
                  <a:ext uri="{FF2B5EF4-FFF2-40B4-BE49-F238E27FC236}">
                    <a16:creationId xmlns:a16="http://schemas.microsoft.com/office/drawing/2014/main" id="{F86EC5E7-FE84-45D4-BFD1-55EE5102601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500000" flipH="1">
                <a:off x="5773263" y="286686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Straight Connector 155">
                <a:extLst>
                  <a:ext uri="{FF2B5EF4-FFF2-40B4-BE49-F238E27FC236}">
                    <a16:creationId xmlns:a16="http://schemas.microsoft.com/office/drawing/2014/main" id="{A9A41384-ABD9-4502-8CFB-550D9C99359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620000" flipH="1">
                <a:off x="5735963" y="300206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Straight Connector 156">
                <a:extLst>
                  <a:ext uri="{FF2B5EF4-FFF2-40B4-BE49-F238E27FC236}">
                    <a16:creationId xmlns:a16="http://schemas.microsoft.com/office/drawing/2014/main" id="{37B0BC74-BD29-4ACA-A07C-8C6038BBB52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740000" flipH="1">
                <a:off x="5700105" y="313891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Straight Connector 157">
                <a:extLst>
                  <a:ext uri="{FF2B5EF4-FFF2-40B4-BE49-F238E27FC236}">
                    <a16:creationId xmlns:a16="http://schemas.microsoft.com/office/drawing/2014/main" id="{2E0421E2-5A11-418B-A32C-58861852812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860000" flipH="1">
                <a:off x="5665939" y="327548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Straight Connector 158">
                <a:extLst>
                  <a:ext uri="{FF2B5EF4-FFF2-40B4-BE49-F238E27FC236}">
                    <a16:creationId xmlns:a16="http://schemas.microsoft.com/office/drawing/2014/main" id="{16B33503-18E3-4A3B-933F-30D0EE5C1DB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040000" flipH="1">
                <a:off x="5644476" y="341425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Straight Connector 159">
                <a:extLst>
                  <a:ext uri="{FF2B5EF4-FFF2-40B4-BE49-F238E27FC236}">
                    <a16:creationId xmlns:a16="http://schemas.microsoft.com/office/drawing/2014/main" id="{1B61DA4A-82CE-4AC1-9909-7C4700516DE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160000" flipH="1">
                <a:off x="5626530" y="355462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1" name="Straight Connector 160">
                <a:extLst>
                  <a:ext uri="{FF2B5EF4-FFF2-40B4-BE49-F238E27FC236}">
                    <a16:creationId xmlns:a16="http://schemas.microsoft.com/office/drawing/2014/main" id="{F919C909-7E7B-4578-8E2C-DD61B8D44E8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280000" flipH="1">
                <a:off x="5616429" y="369183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" name="Straight Connector 161">
                <a:extLst>
                  <a:ext uri="{FF2B5EF4-FFF2-40B4-BE49-F238E27FC236}">
                    <a16:creationId xmlns:a16="http://schemas.microsoft.com/office/drawing/2014/main" id="{C86C93AE-A899-4040-AD7E-D8B434CAD82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400000" flipH="1">
                <a:off x="5611319" y="383537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" name="Straight Connector 162">
                <a:extLst>
                  <a:ext uri="{FF2B5EF4-FFF2-40B4-BE49-F238E27FC236}">
                    <a16:creationId xmlns:a16="http://schemas.microsoft.com/office/drawing/2014/main" id="{490C13BE-1E9D-4E17-ACF7-96D3EFB8330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580000" flipH="1">
                <a:off x="5608540" y="397572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Straight Connector 163">
                <a:extLst>
                  <a:ext uri="{FF2B5EF4-FFF2-40B4-BE49-F238E27FC236}">
                    <a16:creationId xmlns:a16="http://schemas.microsoft.com/office/drawing/2014/main" id="{1B37F1B8-B2B1-409C-B02E-1A55C22214F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700000" flipH="1">
                <a:off x="5605761" y="411607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>
                <a:extLst>
                  <a:ext uri="{FF2B5EF4-FFF2-40B4-BE49-F238E27FC236}">
                    <a16:creationId xmlns:a16="http://schemas.microsoft.com/office/drawing/2014/main" id="{58DB9BF9-338F-4628-BBFE-15C697F2009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820000" flipH="1">
                <a:off x="5624195" y="425421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>
                <a:extLst>
                  <a:ext uri="{FF2B5EF4-FFF2-40B4-BE49-F238E27FC236}">
                    <a16:creationId xmlns:a16="http://schemas.microsoft.com/office/drawing/2014/main" id="{47D45C16-7517-49A1-BBEC-89F21AA605D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940000" flipH="1">
                <a:off x="5642629" y="439235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Straight Connector 166">
                <a:extLst>
                  <a:ext uri="{FF2B5EF4-FFF2-40B4-BE49-F238E27FC236}">
                    <a16:creationId xmlns:a16="http://schemas.microsoft.com/office/drawing/2014/main" id="{4E30B89E-B14C-4845-A5A1-9CCA44E6F13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120000" flipH="1">
                <a:off x="5654818" y="453638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>
                <a:extLst>
                  <a:ext uri="{FF2B5EF4-FFF2-40B4-BE49-F238E27FC236}">
                    <a16:creationId xmlns:a16="http://schemas.microsoft.com/office/drawing/2014/main" id="{B1F41D7C-DCA7-4481-A76A-48B66E72A17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240000" flipH="1">
                <a:off x="5684446" y="4671367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Straight Connector 168">
                <a:extLst>
                  <a:ext uri="{FF2B5EF4-FFF2-40B4-BE49-F238E27FC236}">
                    <a16:creationId xmlns:a16="http://schemas.microsoft.com/office/drawing/2014/main" id="{136EFEF5-B92F-4400-AFC7-BFFD45243C8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360000" flipH="1">
                <a:off x="5714074" y="480873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Straight Connector 169">
                <a:extLst>
                  <a:ext uri="{FF2B5EF4-FFF2-40B4-BE49-F238E27FC236}">
                    <a16:creationId xmlns:a16="http://schemas.microsoft.com/office/drawing/2014/main" id="{39650283-94D1-4738-9FCE-D31753ACAD4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480000" flipH="1">
                <a:off x="5748464" y="494847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>
                <a:extLst>
                  <a:ext uri="{FF2B5EF4-FFF2-40B4-BE49-F238E27FC236}">
                    <a16:creationId xmlns:a16="http://schemas.microsoft.com/office/drawing/2014/main" id="{EB9232A0-B62C-4957-BCB3-870183FB924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660000" flipH="1">
                <a:off x="5792091" y="5077607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>
                <a:extLst>
                  <a:ext uri="{FF2B5EF4-FFF2-40B4-BE49-F238E27FC236}">
                    <a16:creationId xmlns:a16="http://schemas.microsoft.com/office/drawing/2014/main" id="{185459AE-C704-4293-B5C4-69D2A60A38F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780000" flipH="1">
                <a:off x="5847441" y="521122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Straight Connector 172">
                <a:extLst>
                  <a:ext uri="{FF2B5EF4-FFF2-40B4-BE49-F238E27FC236}">
                    <a16:creationId xmlns:a16="http://schemas.microsoft.com/office/drawing/2014/main" id="{0B73290C-EEC7-44A0-A8AD-EB70F8BD3D8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900000" flipH="1">
                <a:off x="5900410" y="534245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Straight Connector 173">
                <a:extLst>
                  <a:ext uri="{FF2B5EF4-FFF2-40B4-BE49-F238E27FC236}">
                    <a16:creationId xmlns:a16="http://schemas.microsoft.com/office/drawing/2014/main" id="{AB61CA57-2FEB-4363-A188-ED7D346B82A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7020000" flipH="1">
                <a:off x="5955760" y="547369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7F6F524E-C752-4B7C-A9F0-3F00DFDB2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5804892">
            <a:off x="5612564" y="3157613"/>
            <a:ext cx="2928062" cy="2544637"/>
            <a:chOff x="5281603" y="104899"/>
            <a:chExt cx="6910397" cy="6005491"/>
          </a:xfrm>
        </p:grpSpPr>
        <p:sp>
          <p:nvSpPr>
            <p:cNvPr id="177" name="Freeform 183">
              <a:extLst>
                <a:ext uri="{FF2B5EF4-FFF2-40B4-BE49-F238E27FC236}">
                  <a16:creationId xmlns:a16="http://schemas.microsoft.com/office/drawing/2014/main" id="{F6D4360C-5226-4CC2-A109-812DF510B8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281603" y="104899"/>
              <a:ext cx="6896713" cy="6005491"/>
            </a:xfrm>
            <a:custGeom>
              <a:avLst/>
              <a:gdLst>
                <a:gd name="connsiteX0" fmla="*/ 3912717 w 6896713"/>
                <a:gd name="connsiteY0" fmla="*/ 0 h 6005491"/>
                <a:gd name="connsiteX1" fmla="*/ 6679426 w 6896713"/>
                <a:gd name="connsiteY1" fmla="*/ 1146008 h 6005491"/>
                <a:gd name="connsiteX2" fmla="*/ 6896713 w 6896713"/>
                <a:gd name="connsiteY2" fmla="*/ 1385085 h 6005491"/>
                <a:gd name="connsiteX3" fmla="*/ 6896713 w 6896713"/>
                <a:gd name="connsiteY3" fmla="*/ 1431256 h 6005491"/>
                <a:gd name="connsiteX4" fmla="*/ 6657442 w 6896713"/>
                <a:gd name="connsiteY4" fmla="*/ 1167992 h 6005491"/>
                <a:gd name="connsiteX5" fmla="*/ 3912717 w 6896713"/>
                <a:gd name="connsiteY5" fmla="*/ 31089 h 6005491"/>
                <a:gd name="connsiteX6" fmla="*/ 31089 w 6896713"/>
                <a:gd name="connsiteY6" fmla="*/ 3912717 h 6005491"/>
                <a:gd name="connsiteX7" fmla="*/ 593046 w 6896713"/>
                <a:gd name="connsiteY7" fmla="*/ 5925483 h 6005491"/>
                <a:gd name="connsiteX8" fmla="*/ 633874 w 6896713"/>
                <a:gd name="connsiteY8" fmla="*/ 5989169 h 6005491"/>
                <a:gd name="connsiteX9" fmla="*/ 607415 w 6896713"/>
                <a:gd name="connsiteY9" fmla="*/ 6005491 h 6005491"/>
                <a:gd name="connsiteX10" fmla="*/ 566458 w 6896713"/>
                <a:gd name="connsiteY10" fmla="*/ 5941603 h 6005491"/>
                <a:gd name="connsiteX11" fmla="*/ 0 w 6896713"/>
                <a:gd name="connsiteY11" fmla="*/ 3912717 h 6005491"/>
                <a:gd name="connsiteX12" fmla="*/ 3912717 w 6896713"/>
                <a:gd name="connsiteY12" fmla="*/ 0 h 6005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896713" h="6005491">
                  <a:moveTo>
                    <a:pt x="3912717" y="0"/>
                  </a:moveTo>
                  <a:cubicBezTo>
                    <a:pt x="4993184" y="0"/>
                    <a:pt x="5971363" y="437946"/>
                    <a:pt x="6679426" y="1146008"/>
                  </a:cubicBezTo>
                  <a:lnTo>
                    <a:pt x="6896713" y="1385085"/>
                  </a:lnTo>
                  <a:lnTo>
                    <a:pt x="6896713" y="1431256"/>
                  </a:lnTo>
                  <a:lnTo>
                    <a:pt x="6657442" y="1167992"/>
                  </a:lnTo>
                  <a:cubicBezTo>
                    <a:pt x="5955006" y="465555"/>
                    <a:pt x="4984599" y="31089"/>
                    <a:pt x="3912717" y="31089"/>
                  </a:cubicBezTo>
                  <a:cubicBezTo>
                    <a:pt x="1768953" y="31089"/>
                    <a:pt x="31089" y="1768953"/>
                    <a:pt x="31089" y="3912717"/>
                  </a:cubicBezTo>
                  <a:cubicBezTo>
                    <a:pt x="31089" y="4649636"/>
                    <a:pt x="236442" y="5338592"/>
                    <a:pt x="593046" y="5925483"/>
                  </a:cubicBezTo>
                  <a:lnTo>
                    <a:pt x="633874" y="5989169"/>
                  </a:lnTo>
                  <a:lnTo>
                    <a:pt x="607415" y="6005491"/>
                  </a:lnTo>
                  <a:lnTo>
                    <a:pt x="566458" y="5941603"/>
                  </a:lnTo>
                  <a:cubicBezTo>
                    <a:pt x="206998" y="5350013"/>
                    <a:pt x="0" y="4655538"/>
                    <a:pt x="0" y="3912717"/>
                  </a:cubicBezTo>
                  <a:cubicBezTo>
                    <a:pt x="0" y="1751783"/>
                    <a:pt x="1751783" y="0"/>
                    <a:pt x="3912717" y="0"/>
                  </a:cubicBezTo>
                  <a:close/>
                </a:path>
              </a:pathLst>
            </a:custGeom>
            <a:solidFill>
              <a:srgbClr val="FFFFFF">
                <a:alpha val="41961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8" name="Group 177">
              <a:extLst>
                <a:ext uri="{FF2B5EF4-FFF2-40B4-BE49-F238E27FC236}">
                  <a16:creationId xmlns:a16="http://schemas.microsoft.com/office/drawing/2014/main" id="{71143042-758C-43AF-A97C-B7D63B027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516018" y="331504"/>
              <a:ext cx="6675982" cy="5235326"/>
              <a:chOff x="5516018" y="331504"/>
              <a:chExt cx="6675982" cy="5235326"/>
            </a:xfrm>
          </p:grpSpPr>
          <p:cxnSp>
            <p:nvCxnSpPr>
              <p:cNvPr id="179" name="Straight Connector 178">
                <a:extLst>
                  <a:ext uri="{FF2B5EF4-FFF2-40B4-BE49-F238E27FC236}">
                    <a16:creationId xmlns:a16="http://schemas.microsoft.com/office/drawing/2014/main" id="{EF45F6D5-0990-402B-86E4-3FFA3332903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flipH="1">
                <a:off x="9266830" y="33150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Straight Connector 179">
                <a:extLst>
                  <a:ext uri="{FF2B5EF4-FFF2-40B4-BE49-F238E27FC236}">
                    <a16:creationId xmlns:a16="http://schemas.microsoft.com/office/drawing/2014/main" id="{CA63F896-F673-4808-9847-3290BC521D6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20000" flipH="1">
                <a:off x="9408861" y="33832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0">
                <a:extLst>
                  <a:ext uri="{FF2B5EF4-FFF2-40B4-BE49-F238E27FC236}">
                    <a16:creationId xmlns:a16="http://schemas.microsoft.com/office/drawing/2014/main" id="{727B7CC0-2D7E-4864-83B9-BA7FC28EAD7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40000" flipH="1">
                <a:off x="9551700" y="34763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9C052304-DB27-476B-AFA8-BD7682F2686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360000" flipH="1">
                <a:off x="9688748" y="36808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Straight Connector 182">
                <a:extLst>
                  <a:ext uri="{FF2B5EF4-FFF2-40B4-BE49-F238E27FC236}">
                    <a16:creationId xmlns:a16="http://schemas.microsoft.com/office/drawing/2014/main" id="{A92951F8-B9F3-4590-AFDE-59A8EACE8CC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540000" flipH="1">
                <a:off x="9824866" y="38922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Straight Connector 183">
                <a:extLst>
                  <a:ext uri="{FF2B5EF4-FFF2-40B4-BE49-F238E27FC236}">
                    <a16:creationId xmlns:a16="http://schemas.microsoft.com/office/drawing/2014/main" id="{1AB35A88-629B-4CF8-8E88-27B47B6E71D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660000" flipH="1">
                <a:off x="9966867" y="41754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5" name="Straight Connector 184">
                <a:extLst>
                  <a:ext uri="{FF2B5EF4-FFF2-40B4-BE49-F238E27FC236}">
                    <a16:creationId xmlns:a16="http://schemas.microsoft.com/office/drawing/2014/main" id="{FFECC77E-4526-4599-A8F7-D39D6BC1A9D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780000" flipH="1">
                <a:off x="10104425" y="44587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" name="Straight Connector 185">
                <a:extLst>
                  <a:ext uri="{FF2B5EF4-FFF2-40B4-BE49-F238E27FC236}">
                    <a16:creationId xmlns:a16="http://schemas.microsoft.com/office/drawing/2014/main" id="{AE4412F1-F32B-49C5-8970-F94CFEEF0A6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900000" flipH="1">
                <a:off x="10240513" y="47948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Straight Connector 186">
                <a:extLst>
                  <a:ext uri="{FF2B5EF4-FFF2-40B4-BE49-F238E27FC236}">
                    <a16:creationId xmlns:a16="http://schemas.microsoft.com/office/drawing/2014/main" id="{5098ABEA-D561-45BC-8A01-FFA7460E346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080000" flipH="1">
                <a:off x="10373882" y="52435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>
                <a:extLst>
                  <a:ext uri="{FF2B5EF4-FFF2-40B4-BE49-F238E27FC236}">
                    <a16:creationId xmlns:a16="http://schemas.microsoft.com/office/drawing/2014/main" id="{FA9CD9D9-DEDB-486C-ADA4-B2B712EAA15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200000" flipH="1">
                <a:off x="10505632" y="57062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>
                <a:extLst>
                  <a:ext uri="{FF2B5EF4-FFF2-40B4-BE49-F238E27FC236}">
                    <a16:creationId xmlns:a16="http://schemas.microsoft.com/office/drawing/2014/main" id="{72FB09B0-0D8F-40F4-B2DE-A229EC8B183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320000" flipH="1">
                <a:off x="10637382" y="62134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Straight Connector 189">
                <a:extLst>
                  <a:ext uri="{FF2B5EF4-FFF2-40B4-BE49-F238E27FC236}">
                    <a16:creationId xmlns:a16="http://schemas.microsoft.com/office/drawing/2014/main" id="{7E5227CC-F30E-44CE-B06A-8CDF97E6ED4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440000" flipH="1">
                <a:off x="10760965" y="69043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" name="Straight Connector 190">
                <a:extLst>
                  <a:ext uri="{FF2B5EF4-FFF2-40B4-BE49-F238E27FC236}">
                    <a16:creationId xmlns:a16="http://schemas.microsoft.com/office/drawing/2014/main" id="{0A7115AF-CB25-46A8-B470-FFB668CBB59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" flipH="1">
                <a:off x="10888991" y="75509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Straight Connector 191">
                <a:extLst>
                  <a:ext uri="{FF2B5EF4-FFF2-40B4-BE49-F238E27FC236}">
                    <a16:creationId xmlns:a16="http://schemas.microsoft.com/office/drawing/2014/main" id="{CDC4E23D-21D0-4FAF-A904-65688F78A17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740000" flipH="1">
                <a:off x="11010193" y="81974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Straight Connector 192">
                <a:extLst>
                  <a:ext uri="{FF2B5EF4-FFF2-40B4-BE49-F238E27FC236}">
                    <a16:creationId xmlns:a16="http://schemas.microsoft.com/office/drawing/2014/main" id="{BCEE73AD-62FE-49E3-996D-238B6EAD07F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860000" flipH="1">
                <a:off x="11129014" y="895662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Straight Connector 193">
                <a:extLst>
                  <a:ext uri="{FF2B5EF4-FFF2-40B4-BE49-F238E27FC236}">
                    <a16:creationId xmlns:a16="http://schemas.microsoft.com/office/drawing/2014/main" id="{F44830C9-92A0-4D81-8480-68226E8337D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980000" flipH="1">
                <a:off x="11249872" y="96809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" name="Straight Connector 194">
                <a:extLst>
                  <a:ext uri="{FF2B5EF4-FFF2-40B4-BE49-F238E27FC236}">
                    <a16:creationId xmlns:a16="http://schemas.microsoft.com/office/drawing/2014/main" id="{C122A750-9CA2-4958-AD1B-91D5D739FFE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160000" flipH="1">
                <a:off x="11366875" y="104808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" name="Straight Connector 195">
                <a:extLst>
                  <a:ext uri="{FF2B5EF4-FFF2-40B4-BE49-F238E27FC236}">
                    <a16:creationId xmlns:a16="http://schemas.microsoft.com/office/drawing/2014/main" id="{B1F19686-D816-4075-9BC2-E4792413F28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280000" flipH="1">
                <a:off x="11474058" y="113152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Straight Connector 196">
                <a:extLst>
                  <a:ext uri="{FF2B5EF4-FFF2-40B4-BE49-F238E27FC236}">
                    <a16:creationId xmlns:a16="http://schemas.microsoft.com/office/drawing/2014/main" id="{85B0CED0-2C33-4F23-86D6-D855082B974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400000" flipH="1">
                <a:off x="11583303" y="122179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Straight Connector 197">
                <a:extLst>
                  <a:ext uri="{FF2B5EF4-FFF2-40B4-BE49-F238E27FC236}">
                    <a16:creationId xmlns:a16="http://schemas.microsoft.com/office/drawing/2014/main" id="{54AD91B0-026C-43CB-A26E-0F4FE5795E6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520000" flipH="1">
                <a:off x="11685344" y="1321772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Straight Connector 198">
                <a:extLst>
                  <a:ext uri="{FF2B5EF4-FFF2-40B4-BE49-F238E27FC236}">
                    <a16:creationId xmlns:a16="http://schemas.microsoft.com/office/drawing/2014/main" id="{8A5A8161-CE5A-426A-8E7D-88FE124F043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700000" flipH="1">
                <a:off x="11787704" y="141763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Straight Connector 199">
                <a:extLst>
                  <a:ext uri="{FF2B5EF4-FFF2-40B4-BE49-F238E27FC236}">
                    <a16:creationId xmlns:a16="http://schemas.microsoft.com/office/drawing/2014/main" id="{3E1195E8-E9D6-4449-A1FC-C53993F128C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820000" flipH="1">
                <a:off x="11880859" y="151793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1" name="Straight Connector 200">
                <a:extLst>
                  <a:ext uri="{FF2B5EF4-FFF2-40B4-BE49-F238E27FC236}">
                    <a16:creationId xmlns:a16="http://schemas.microsoft.com/office/drawing/2014/main" id="{25C823AC-E3CF-4F0E-8C20-99CEBD70449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940000" flipH="1">
                <a:off x="11969252" y="1627437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2" name="Straight Connector 201">
                <a:extLst>
                  <a:ext uri="{FF2B5EF4-FFF2-40B4-BE49-F238E27FC236}">
                    <a16:creationId xmlns:a16="http://schemas.microsoft.com/office/drawing/2014/main" id="{C4184468-B8BA-4EDD-9D1A-B7F67248CFF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3060000" flipH="1">
                <a:off x="12062016" y="173601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3" name="Straight Connector 202">
                <a:extLst>
                  <a:ext uri="{FF2B5EF4-FFF2-40B4-BE49-F238E27FC236}">
                    <a16:creationId xmlns:a16="http://schemas.microsoft.com/office/drawing/2014/main" id="{DB74EE2C-38D7-4587-B35B-CD2FAB75127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flipH="1">
                <a:off x="12074680" y="1910249"/>
                <a:ext cx="117320" cy="82912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4" name="Straight Connector 203">
                <a:extLst>
                  <a:ext uri="{FF2B5EF4-FFF2-40B4-BE49-F238E27FC236}">
                    <a16:creationId xmlns:a16="http://schemas.microsoft.com/office/drawing/2014/main" id="{75D1F630-BE7A-4D3B-819B-FAFB4FAE02D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flipH="1">
                <a:off x="12149943" y="2083594"/>
                <a:ext cx="39676" cy="21436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Straight Connector 204">
                <a:extLst>
                  <a:ext uri="{FF2B5EF4-FFF2-40B4-BE49-F238E27FC236}">
                    <a16:creationId xmlns:a16="http://schemas.microsoft.com/office/drawing/2014/main" id="{F7AF57EB-EF82-42AC-BD04-C10F298FAA9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80000" flipH="1">
                <a:off x="9127990" y="33425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Straight Connector 205">
                <a:extLst>
                  <a:ext uri="{FF2B5EF4-FFF2-40B4-BE49-F238E27FC236}">
                    <a16:creationId xmlns:a16="http://schemas.microsoft.com/office/drawing/2014/main" id="{8EDD9EB0-BB53-481D-B22A-4236C4FD1FD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00000" flipH="1">
                <a:off x="8987576" y="33663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7" name="Straight Connector 206">
                <a:extLst>
                  <a:ext uri="{FF2B5EF4-FFF2-40B4-BE49-F238E27FC236}">
                    <a16:creationId xmlns:a16="http://schemas.microsoft.com/office/drawing/2014/main" id="{99690E1A-C081-4CF2-B888-74279CC4255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20000" flipH="1">
                <a:off x="8844859" y="35117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8" name="Straight Connector 207">
                <a:extLst>
                  <a:ext uri="{FF2B5EF4-FFF2-40B4-BE49-F238E27FC236}">
                    <a16:creationId xmlns:a16="http://schemas.microsoft.com/office/drawing/2014/main" id="{E9AC17F0-0388-469A-ACAA-553993A8E3C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40000" flipH="1">
                <a:off x="8706904" y="36571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9" name="Straight Connector 208">
                <a:extLst>
                  <a:ext uri="{FF2B5EF4-FFF2-40B4-BE49-F238E27FC236}">
                    <a16:creationId xmlns:a16="http://schemas.microsoft.com/office/drawing/2014/main" id="{ACB86715-ABC0-4431-8CCB-5379346A8E8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720000" flipH="1">
                <a:off x="8568008" y="38789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0" name="Straight Connector 209">
                <a:extLst>
                  <a:ext uri="{FF2B5EF4-FFF2-40B4-BE49-F238E27FC236}">
                    <a16:creationId xmlns:a16="http://schemas.microsoft.com/office/drawing/2014/main" id="{5F8DB845-071D-4D84-B5C8-C0067F7296E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840000" flipH="1">
                <a:off x="8429112" y="41006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1" name="Straight Connector 210">
                <a:extLst>
                  <a:ext uri="{FF2B5EF4-FFF2-40B4-BE49-F238E27FC236}">
                    <a16:creationId xmlns:a16="http://schemas.microsoft.com/office/drawing/2014/main" id="{C9580A67-EF5C-4713-A07A-34EA96CABB8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960000" flipH="1">
                <a:off x="8294968" y="44621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2" name="Straight Connector 211">
                <a:extLst>
                  <a:ext uri="{FF2B5EF4-FFF2-40B4-BE49-F238E27FC236}">
                    <a16:creationId xmlns:a16="http://schemas.microsoft.com/office/drawing/2014/main" id="{63DBBEE5-A19D-4D61-8ADB-B9CE891AD0E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080000" flipH="1">
                <a:off x="8160824" y="48237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3" name="Straight Connector 212">
                <a:extLst>
                  <a:ext uri="{FF2B5EF4-FFF2-40B4-BE49-F238E27FC236}">
                    <a16:creationId xmlns:a16="http://schemas.microsoft.com/office/drawing/2014/main" id="{9FDD44CF-315C-42FB-92C4-93920F28E77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260000" flipH="1">
                <a:off x="8027689" y="53184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4" name="Straight Connector 213">
                <a:extLst>
                  <a:ext uri="{FF2B5EF4-FFF2-40B4-BE49-F238E27FC236}">
                    <a16:creationId xmlns:a16="http://schemas.microsoft.com/office/drawing/2014/main" id="{C3C9E918-79D3-4512-93DE-1121C5E7B94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380000" flipH="1">
                <a:off x="7894554" y="58132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5" name="Straight Connector 214">
                <a:extLst>
                  <a:ext uri="{FF2B5EF4-FFF2-40B4-BE49-F238E27FC236}">
                    <a16:creationId xmlns:a16="http://schemas.microsoft.com/office/drawing/2014/main" id="{6E15671A-99FE-42DE-830A-BC8B7BE7150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500000" flipH="1">
                <a:off x="7761419" y="63079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6" name="Straight Connector 215">
                <a:extLst>
                  <a:ext uri="{FF2B5EF4-FFF2-40B4-BE49-F238E27FC236}">
                    <a16:creationId xmlns:a16="http://schemas.microsoft.com/office/drawing/2014/main" id="{0D2234C8-E6B2-45CE-A80E-BBAAEF18EB9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620000" flipH="1">
                <a:off x="7636645" y="68980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7" name="Straight Connector 216">
                <a:extLst>
                  <a:ext uri="{FF2B5EF4-FFF2-40B4-BE49-F238E27FC236}">
                    <a16:creationId xmlns:a16="http://schemas.microsoft.com/office/drawing/2014/main" id="{3BDB90FE-4EC8-43DA-931A-718213EBA4A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800000" flipH="1">
                <a:off x="7511871" y="75119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8" name="Straight Connector 217">
                <a:extLst>
                  <a:ext uri="{FF2B5EF4-FFF2-40B4-BE49-F238E27FC236}">
                    <a16:creationId xmlns:a16="http://schemas.microsoft.com/office/drawing/2014/main" id="{07E986C7-23D3-4677-9FEA-3308535C3B3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920000" flipH="1">
                <a:off x="7387899" y="81977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9" name="Straight Connector 218">
                <a:extLst>
                  <a:ext uri="{FF2B5EF4-FFF2-40B4-BE49-F238E27FC236}">
                    <a16:creationId xmlns:a16="http://schemas.microsoft.com/office/drawing/2014/main" id="{B53DB176-4CF0-49F5-8731-03DCE8656D1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040000" flipH="1">
                <a:off x="7268530" y="89316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0" name="Straight Connector 219">
                <a:extLst>
                  <a:ext uri="{FF2B5EF4-FFF2-40B4-BE49-F238E27FC236}">
                    <a16:creationId xmlns:a16="http://schemas.microsoft.com/office/drawing/2014/main" id="{206AA562-0996-4E32-AE2D-7CDC038D762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160000" flipH="1">
                <a:off x="7152030" y="97658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1" name="Straight Connector 220">
                <a:extLst>
                  <a:ext uri="{FF2B5EF4-FFF2-40B4-BE49-F238E27FC236}">
                    <a16:creationId xmlns:a16="http://schemas.microsoft.com/office/drawing/2014/main" id="{779EB801-B846-4FA2-ABF8-27EA46A9DB5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340000" flipH="1">
                <a:off x="7041695" y="106002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2" name="Straight Connector 221">
                <a:extLst>
                  <a:ext uri="{FF2B5EF4-FFF2-40B4-BE49-F238E27FC236}">
                    <a16:creationId xmlns:a16="http://schemas.microsoft.com/office/drawing/2014/main" id="{AAF39C99-3F13-477F-B2EE-E326399BE22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460000" flipH="1">
                <a:off x="6931360" y="114346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3" name="Straight Connector 222">
                <a:extLst>
                  <a:ext uri="{FF2B5EF4-FFF2-40B4-BE49-F238E27FC236}">
                    <a16:creationId xmlns:a16="http://schemas.microsoft.com/office/drawing/2014/main" id="{BD47E02F-C783-4A07-9B56-04B17EE6AC4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580000" flipH="1">
                <a:off x="6819070" y="123586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4" name="Straight Connector 223">
                <a:extLst>
                  <a:ext uri="{FF2B5EF4-FFF2-40B4-BE49-F238E27FC236}">
                    <a16:creationId xmlns:a16="http://schemas.microsoft.com/office/drawing/2014/main" id="{7DDD33B4-5EB7-44BE-B64C-67F21C81C31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700000" flipH="1">
                <a:off x="6721359" y="133274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5" name="Straight Connector 224">
                <a:extLst>
                  <a:ext uri="{FF2B5EF4-FFF2-40B4-BE49-F238E27FC236}">
                    <a16:creationId xmlns:a16="http://schemas.microsoft.com/office/drawing/2014/main" id="{41014B22-F4AF-4687-90A5-BEF31308552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880000" flipH="1">
                <a:off x="6617467" y="142942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6" name="Straight Connector 225">
                <a:extLst>
                  <a:ext uri="{FF2B5EF4-FFF2-40B4-BE49-F238E27FC236}">
                    <a16:creationId xmlns:a16="http://schemas.microsoft.com/office/drawing/2014/main" id="{AF9C0885-CCC4-4136-ADCF-59A1E721120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000000" flipH="1">
                <a:off x="6520032" y="152728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7" name="Straight Connector 226">
                <a:extLst>
                  <a:ext uri="{FF2B5EF4-FFF2-40B4-BE49-F238E27FC236}">
                    <a16:creationId xmlns:a16="http://schemas.microsoft.com/office/drawing/2014/main" id="{E0CED535-4BDA-46E5-BE57-BFC3FAEBF9F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120000" flipH="1">
                <a:off x="6429579" y="164161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8" name="Straight Connector 227">
                <a:extLst>
                  <a:ext uri="{FF2B5EF4-FFF2-40B4-BE49-F238E27FC236}">
                    <a16:creationId xmlns:a16="http://schemas.microsoft.com/office/drawing/2014/main" id="{D4144031-5FC2-45C8-A55A-3ECF44AFB2F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240000" flipH="1">
                <a:off x="6340532" y="175042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9" name="Straight Connector 228">
                <a:extLst>
                  <a:ext uri="{FF2B5EF4-FFF2-40B4-BE49-F238E27FC236}">
                    <a16:creationId xmlns:a16="http://schemas.microsoft.com/office/drawing/2014/main" id="{24862D56-259E-408C-AD1F-CDEC7368AAE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420000" flipH="1">
                <a:off x="6261757" y="186017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0" name="Straight Connector 229">
                <a:extLst>
                  <a:ext uri="{FF2B5EF4-FFF2-40B4-BE49-F238E27FC236}">
                    <a16:creationId xmlns:a16="http://schemas.microsoft.com/office/drawing/2014/main" id="{026B85E4-6653-4FFC-AFA8-A8D0C54F8A1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540000" flipH="1">
                <a:off x="6184144" y="197961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1" name="Straight Connector 230">
                <a:extLst>
                  <a:ext uri="{FF2B5EF4-FFF2-40B4-BE49-F238E27FC236}">
                    <a16:creationId xmlns:a16="http://schemas.microsoft.com/office/drawing/2014/main" id="{741AF38F-97CD-44BE-A079-914577FF293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660000" flipH="1">
                <a:off x="6106531" y="209906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2" name="Straight Connector 231">
                <a:extLst>
                  <a:ext uri="{FF2B5EF4-FFF2-40B4-BE49-F238E27FC236}">
                    <a16:creationId xmlns:a16="http://schemas.microsoft.com/office/drawing/2014/main" id="{0E5CD4DD-5DF6-4681-B1DF-5B0F20299CD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780000" flipH="1">
                <a:off x="6043206" y="222255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3" name="Straight Connector 232">
                <a:extLst>
                  <a:ext uri="{FF2B5EF4-FFF2-40B4-BE49-F238E27FC236}">
                    <a16:creationId xmlns:a16="http://schemas.microsoft.com/office/drawing/2014/main" id="{15069975-2552-4DC3-A2FC-1AEA2158AB2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960000" flipH="1">
                <a:off x="5978913" y="234430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4" name="Straight Connector 233">
                <a:extLst>
                  <a:ext uri="{FF2B5EF4-FFF2-40B4-BE49-F238E27FC236}">
                    <a16:creationId xmlns:a16="http://schemas.microsoft.com/office/drawing/2014/main" id="{DC918371-E870-4119-B051-C77893B28EC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080000" flipH="1">
                <a:off x="5912438" y="247067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5" name="Straight Connector 234">
                <a:extLst>
                  <a:ext uri="{FF2B5EF4-FFF2-40B4-BE49-F238E27FC236}">
                    <a16:creationId xmlns:a16="http://schemas.microsoft.com/office/drawing/2014/main" id="{30E6C0C5-90B9-4DD2-B4A9-A738CCF39CD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200000" flipH="1">
                <a:off x="5858875" y="2600922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6" name="Straight Connector 235">
                <a:extLst>
                  <a:ext uri="{FF2B5EF4-FFF2-40B4-BE49-F238E27FC236}">
                    <a16:creationId xmlns:a16="http://schemas.microsoft.com/office/drawing/2014/main" id="{0B780211-574F-4D2A-BF67-4E4FBF04807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320000" flipH="1">
                <a:off x="5808182" y="273404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7" name="Straight Connector 236">
                <a:extLst>
                  <a:ext uri="{FF2B5EF4-FFF2-40B4-BE49-F238E27FC236}">
                    <a16:creationId xmlns:a16="http://schemas.microsoft.com/office/drawing/2014/main" id="{1BD8EA0D-272F-45D3-AD7D-14E2FCC7E37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500000" flipH="1">
                <a:off x="5773263" y="286686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" name="Straight Connector 237">
                <a:extLst>
                  <a:ext uri="{FF2B5EF4-FFF2-40B4-BE49-F238E27FC236}">
                    <a16:creationId xmlns:a16="http://schemas.microsoft.com/office/drawing/2014/main" id="{85273A52-980C-40E2-8337-166300A2A50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620000" flipH="1">
                <a:off x="5735963" y="300206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" name="Straight Connector 238">
                <a:extLst>
                  <a:ext uri="{FF2B5EF4-FFF2-40B4-BE49-F238E27FC236}">
                    <a16:creationId xmlns:a16="http://schemas.microsoft.com/office/drawing/2014/main" id="{36C02875-55F3-4482-AD70-2EE3FF82462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740000" flipH="1">
                <a:off x="5700105" y="313891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" name="Straight Connector 239">
                <a:extLst>
                  <a:ext uri="{FF2B5EF4-FFF2-40B4-BE49-F238E27FC236}">
                    <a16:creationId xmlns:a16="http://schemas.microsoft.com/office/drawing/2014/main" id="{FB32E058-164C-44EE-B305-8D901B0FCB7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860000" flipH="1">
                <a:off x="5665939" y="327548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" name="Straight Connector 240">
                <a:extLst>
                  <a:ext uri="{FF2B5EF4-FFF2-40B4-BE49-F238E27FC236}">
                    <a16:creationId xmlns:a16="http://schemas.microsoft.com/office/drawing/2014/main" id="{57736E96-8075-4F5E-8E5E-BDAC9FADA16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040000" flipH="1">
                <a:off x="5644476" y="341425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" name="Straight Connector 241">
                <a:extLst>
                  <a:ext uri="{FF2B5EF4-FFF2-40B4-BE49-F238E27FC236}">
                    <a16:creationId xmlns:a16="http://schemas.microsoft.com/office/drawing/2014/main" id="{E8FCD13A-FF10-415A-9FA9-B529680496E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160000" flipH="1">
                <a:off x="5626530" y="355462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" name="Straight Connector 242">
                <a:extLst>
                  <a:ext uri="{FF2B5EF4-FFF2-40B4-BE49-F238E27FC236}">
                    <a16:creationId xmlns:a16="http://schemas.microsoft.com/office/drawing/2014/main" id="{A9FB36D0-68BC-4789-BB30-F501D457377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280000" flipH="1">
                <a:off x="5616429" y="369183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" name="Straight Connector 243">
                <a:extLst>
                  <a:ext uri="{FF2B5EF4-FFF2-40B4-BE49-F238E27FC236}">
                    <a16:creationId xmlns:a16="http://schemas.microsoft.com/office/drawing/2014/main" id="{33BB585D-96D0-4265-89EB-1A9C80C7B3B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400000" flipH="1">
                <a:off x="5611319" y="383537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" name="Straight Connector 244">
                <a:extLst>
                  <a:ext uri="{FF2B5EF4-FFF2-40B4-BE49-F238E27FC236}">
                    <a16:creationId xmlns:a16="http://schemas.microsoft.com/office/drawing/2014/main" id="{85E69DAA-05E3-4592-92D1-B85D8057AD2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580000" flipH="1">
                <a:off x="5608540" y="397572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" name="Straight Connector 245">
                <a:extLst>
                  <a:ext uri="{FF2B5EF4-FFF2-40B4-BE49-F238E27FC236}">
                    <a16:creationId xmlns:a16="http://schemas.microsoft.com/office/drawing/2014/main" id="{7A49CCBB-CE21-4AB8-A4CA-4A8AAC7C334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700000" flipH="1">
                <a:off x="5605761" y="411607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" name="Straight Connector 246">
                <a:extLst>
                  <a:ext uri="{FF2B5EF4-FFF2-40B4-BE49-F238E27FC236}">
                    <a16:creationId xmlns:a16="http://schemas.microsoft.com/office/drawing/2014/main" id="{CADF9F91-32A1-4038-BB7A-828C84B2D86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820000" flipH="1">
                <a:off x="5624195" y="425421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" name="Straight Connector 247">
                <a:extLst>
                  <a:ext uri="{FF2B5EF4-FFF2-40B4-BE49-F238E27FC236}">
                    <a16:creationId xmlns:a16="http://schemas.microsoft.com/office/drawing/2014/main" id="{B7B92E8A-F0BC-4D57-96B9-7C10643C75F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940000" flipH="1">
                <a:off x="5642629" y="439235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9" name="Straight Connector 248">
                <a:extLst>
                  <a:ext uri="{FF2B5EF4-FFF2-40B4-BE49-F238E27FC236}">
                    <a16:creationId xmlns:a16="http://schemas.microsoft.com/office/drawing/2014/main" id="{9EFCB507-ED5F-4A0C-B49E-E8CF8A035AB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120000" flipH="1">
                <a:off x="5654818" y="453638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0" name="Straight Connector 249">
                <a:extLst>
                  <a:ext uri="{FF2B5EF4-FFF2-40B4-BE49-F238E27FC236}">
                    <a16:creationId xmlns:a16="http://schemas.microsoft.com/office/drawing/2014/main" id="{D2CBD98E-005E-41DC-9A76-AA1F3806092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240000" flipH="1">
                <a:off x="5684446" y="4671367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1" name="Straight Connector 250">
                <a:extLst>
                  <a:ext uri="{FF2B5EF4-FFF2-40B4-BE49-F238E27FC236}">
                    <a16:creationId xmlns:a16="http://schemas.microsoft.com/office/drawing/2014/main" id="{8C4E4940-5B6C-4020-81FE-33DB69297D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360000" flipH="1">
                <a:off x="5714074" y="480873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2" name="Straight Connector 251">
                <a:extLst>
                  <a:ext uri="{FF2B5EF4-FFF2-40B4-BE49-F238E27FC236}">
                    <a16:creationId xmlns:a16="http://schemas.microsoft.com/office/drawing/2014/main" id="{AB02739E-8E33-4A74-8252-80603F70C8E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480000" flipH="1">
                <a:off x="5748464" y="494847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3" name="Straight Connector 252">
                <a:extLst>
                  <a:ext uri="{FF2B5EF4-FFF2-40B4-BE49-F238E27FC236}">
                    <a16:creationId xmlns:a16="http://schemas.microsoft.com/office/drawing/2014/main" id="{B0BCFE26-5D1E-42E9-839D-5726C56BE23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660000" flipH="1">
                <a:off x="5792091" y="5077607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4" name="Straight Connector 253">
                <a:extLst>
                  <a:ext uri="{FF2B5EF4-FFF2-40B4-BE49-F238E27FC236}">
                    <a16:creationId xmlns:a16="http://schemas.microsoft.com/office/drawing/2014/main" id="{F6C8FD74-B3C0-46E5-BA47-52EFF95749C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780000" flipH="1">
                <a:off x="5847441" y="521122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5" name="Straight Connector 254">
                <a:extLst>
                  <a:ext uri="{FF2B5EF4-FFF2-40B4-BE49-F238E27FC236}">
                    <a16:creationId xmlns:a16="http://schemas.microsoft.com/office/drawing/2014/main" id="{0C86A344-DEC9-47F3-A90D-1960BC927BB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900000" flipH="1">
                <a:off x="5900410" y="534245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6" name="Straight Connector 255">
                <a:extLst>
                  <a:ext uri="{FF2B5EF4-FFF2-40B4-BE49-F238E27FC236}">
                    <a16:creationId xmlns:a16="http://schemas.microsoft.com/office/drawing/2014/main" id="{69CB55C8-87B2-4BE3-A6A2-D90000E3A3E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7020000" flipH="1">
                <a:off x="5955760" y="547369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58" name="Group 257">
            <a:extLst>
              <a:ext uri="{FF2B5EF4-FFF2-40B4-BE49-F238E27FC236}">
                <a16:creationId xmlns:a16="http://schemas.microsoft.com/office/drawing/2014/main" id="{6191F0AD-C720-4E9E-9B1A-9C8A537B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5392608">
            <a:off x="7643280" y="-580942"/>
            <a:ext cx="4662812" cy="4052224"/>
            <a:chOff x="5281603" y="104899"/>
            <a:chExt cx="6910397" cy="6005491"/>
          </a:xfrm>
        </p:grpSpPr>
        <p:sp>
          <p:nvSpPr>
            <p:cNvPr id="259" name="Freeform 17">
              <a:extLst>
                <a:ext uri="{FF2B5EF4-FFF2-40B4-BE49-F238E27FC236}">
                  <a16:creationId xmlns:a16="http://schemas.microsoft.com/office/drawing/2014/main" id="{BB5A9845-3ACA-4CDF-8F0E-F681D62A5D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281603" y="104899"/>
              <a:ext cx="6896713" cy="6005491"/>
            </a:xfrm>
            <a:custGeom>
              <a:avLst/>
              <a:gdLst>
                <a:gd name="connsiteX0" fmla="*/ 3912717 w 6896713"/>
                <a:gd name="connsiteY0" fmla="*/ 0 h 6005491"/>
                <a:gd name="connsiteX1" fmla="*/ 6679426 w 6896713"/>
                <a:gd name="connsiteY1" fmla="*/ 1146008 h 6005491"/>
                <a:gd name="connsiteX2" fmla="*/ 6896713 w 6896713"/>
                <a:gd name="connsiteY2" fmla="*/ 1385085 h 6005491"/>
                <a:gd name="connsiteX3" fmla="*/ 6896713 w 6896713"/>
                <a:gd name="connsiteY3" fmla="*/ 1431256 h 6005491"/>
                <a:gd name="connsiteX4" fmla="*/ 6657442 w 6896713"/>
                <a:gd name="connsiteY4" fmla="*/ 1167992 h 6005491"/>
                <a:gd name="connsiteX5" fmla="*/ 3912717 w 6896713"/>
                <a:gd name="connsiteY5" fmla="*/ 31089 h 6005491"/>
                <a:gd name="connsiteX6" fmla="*/ 31089 w 6896713"/>
                <a:gd name="connsiteY6" fmla="*/ 3912717 h 6005491"/>
                <a:gd name="connsiteX7" fmla="*/ 593046 w 6896713"/>
                <a:gd name="connsiteY7" fmla="*/ 5925483 h 6005491"/>
                <a:gd name="connsiteX8" fmla="*/ 633874 w 6896713"/>
                <a:gd name="connsiteY8" fmla="*/ 5989169 h 6005491"/>
                <a:gd name="connsiteX9" fmla="*/ 607415 w 6896713"/>
                <a:gd name="connsiteY9" fmla="*/ 6005491 h 6005491"/>
                <a:gd name="connsiteX10" fmla="*/ 566458 w 6896713"/>
                <a:gd name="connsiteY10" fmla="*/ 5941603 h 6005491"/>
                <a:gd name="connsiteX11" fmla="*/ 0 w 6896713"/>
                <a:gd name="connsiteY11" fmla="*/ 3912717 h 6005491"/>
                <a:gd name="connsiteX12" fmla="*/ 3912717 w 6896713"/>
                <a:gd name="connsiteY12" fmla="*/ 0 h 6005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896713" h="6005491">
                  <a:moveTo>
                    <a:pt x="3912717" y="0"/>
                  </a:moveTo>
                  <a:cubicBezTo>
                    <a:pt x="4993184" y="0"/>
                    <a:pt x="5971363" y="437946"/>
                    <a:pt x="6679426" y="1146008"/>
                  </a:cubicBezTo>
                  <a:lnTo>
                    <a:pt x="6896713" y="1385085"/>
                  </a:lnTo>
                  <a:lnTo>
                    <a:pt x="6896713" y="1431256"/>
                  </a:lnTo>
                  <a:lnTo>
                    <a:pt x="6657442" y="1167992"/>
                  </a:lnTo>
                  <a:cubicBezTo>
                    <a:pt x="5955006" y="465555"/>
                    <a:pt x="4984599" y="31089"/>
                    <a:pt x="3912717" y="31089"/>
                  </a:cubicBezTo>
                  <a:cubicBezTo>
                    <a:pt x="1768953" y="31089"/>
                    <a:pt x="31089" y="1768953"/>
                    <a:pt x="31089" y="3912717"/>
                  </a:cubicBezTo>
                  <a:cubicBezTo>
                    <a:pt x="31089" y="4649636"/>
                    <a:pt x="236442" y="5338592"/>
                    <a:pt x="593046" y="5925483"/>
                  </a:cubicBezTo>
                  <a:lnTo>
                    <a:pt x="633874" y="5989169"/>
                  </a:lnTo>
                  <a:lnTo>
                    <a:pt x="607415" y="6005491"/>
                  </a:lnTo>
                  <a:lnTo>
                    <a:pt x="566458" y="5941603"/>
                  </a:lnTo>
                  <a:cubicBezTo>
                    <a:pt x="206998" y="5350013"/>
                    <a:pt x="0" y="4655538"/>
                    <a:pt x="0" y="3912717"/>
                  </a:cubicBezTo>
                  <a:cubicBezTo>
                    <a:pt x="0" y="1751783"/>
                    <a:pt x="1751783" y="0"/>
                    <a:pt x="3912717" y="0"/>
                  </a:cubicBezTo>
                  <a:close/>
                </a:path>
              </a:pathLst>
            </a:custGeom>
            <a:solidFill>
              <a:srgbClr val="FFFFFF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60" name="Group 259">
              <a:extLst>
                <a:ext uri="{FF2B5EF4-FFF2-40B4-BE49-F238E27FC236}">
                  <a16:creationId xmlns:a16="http://schemas.microsoft.com/office/drawing/2014/main" id="{FC1F1F73-7ABC-4F79-A342-876B2D81E4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516018" y="331504"/>
              <a:ext cx="6675982" cy="5235326"/>
              <a:chOff x="5516018" y="331504"/>
              <a:chExt cx="6675982" cy="5235326"/>
            </a:xfrm>
          </p:grpSpPr>
          <p:cxnSp>
            <p:nvCxnSpPr>
              <p:cNvPr id="261" name="Straight Connector 260">
                <a:extLst>
                  <a:ext uri="{FF2B5EF4-FFF2-40B4-BE49-F238E27FC236}">
                    <a16:creationId xmlns:a16="http://schemas.microsoft.com/office/drawing/2014/main" id="{066E07A7-A8B9-4A11-8B11-7CA574B7A1C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flipH="1">
                <a:off x="9266830" y="33150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2" name="Straight Connector 261">
                <a:extLst>
                  <a:ext uri="{FF2B5EF4-FFF2-40B4-BE49-F238E27FC236}">
                    <a16:creationId xmlns:a16="http://schemas.microsoft.com/office/drawing/2014/main" id="{16788C9C-03FD-4123-8B67-FB1E2CE47F6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20000" flipH="1">
                <a:off x="9408861" y="33832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3" name="Straight Connector 262">
                <a:extLst>
                  <a:ext uri="{FF2B5EF4-FFF2-40B4-BE49-F238E27FC236}">
                    <a16:creationId xmlns:a16="http://schemas.microsoft.com/office/drawing/2014/main" id="{FB4DEE61-8FDF-435F-9A6B-90322E34FFF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40000" flipH="1">
                <a:off x="9551700" y="34763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4" name="Straight Connector 263">
                <a:extLst>
                  <a:ext uri="{FF2B5EF4-FFF2-40B4-BE49-F238E27FC236}">
                    <a16:creationId xmlns:a16="http://schemas.microsoft.com/office/drawing/2014/main" id="{CEEAE353-6EB4-436E-9D9C-702B0EC2B77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360000" flipH="1">
                <a:off x="9688748" y="36808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5" name="Straight Connector 264">
                <a:extLst>
                  <a:ext uri="{FF2B5EF4-FFF2-40B4-BE49-F238E27FC236}">
                    <a16:creationId xmlns:a16="http://schemas.microsoft.com/office/drawing/2014/main" id="{88EA36F9-B6F3-407E-B6CD-BB2A79BD7D9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540000" flipH="1">
                <a:off x="9824866" y="38922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6" name="Straight Connector 265">
                <a:extLst>
                  <a:ext uri="{FF2B5EF4-FFF2-40B4-BE49-F238E27FC236}">
                    <a16:creationId xmlns:a16="http://schemas.microsoft.com/office/drawing/2014/main" id="{F6014454-46D0-403C-A267-7E8AE36E18A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660000" flipH="1">
                <a:off x="9966867" y="41754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7" name="Straight Connector 266">
                <a:extLst>
                  <a:ext uri="{FF2B5EF4-FFF2-40B4-BE49-F238E27FC236}">
                    <a16:creationId xmlns:a16="http://schemas.microsoft.com/office/drawing/2014/main" id="{13C96F4A-ED2D-4A99-A9DC-453A7542796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780000" flipH="1">
                <a:off x="10104425" y="44587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8" name="Straight Connector 267">
                <a:extLst>
                  <a:ext uri="{FF2B5EF4-FFF2-40B4-BE49-F238E27FC236}">
                    <a16:creationId xmlns:a16="http://schemas.microsoft.com/office/drawing/2014/main" id="{1873097A-0FDE-47BA-B389-D16F6B0E012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900000" flipH="1">
                <a:off x="10240513" y="47948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9" name="Straight Connector 268">
                <a:extLst>
                  <a:ext uri="{FF2B5EF4-FFF2-40B4-BE49-F238E27FC236}">
                    <a16:creationId xmlns:a16="http://schemas.microsoft.com/office/drawing/2014/main" id="{6B6BC893-2000-4112-8529-C45A6B7E685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080000" flipH="1">
                <a:off x="10373882" y="52435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0" name="Straight Connector 269">
                <a:extLst>
                  <a:ext uri="{FF2B5EF4-FFF2-40B4-BE49-F238E27FC236}">
                    <a16:creationId xmlns:a16="http://schemas.microsoft.com/office/drawing/2014/main" id="{647597FF-250D-4A88-9BF2-28AAE8B5483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200000" flipH="1">
                <a:off x="10505632" y="57062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1" name="Straight Connector 270">
                <a:extLst>
                  <a:ext uri="{FF2B5EF4-FFF2-40B4-BE49-F238E27FC236}">
                    <a16:creationId xmlns:a16="http://schemas.microsoft.com/office/drawing/2014/main" id="{08A8627F-6A72-426F-B60B-FBCEF8E27DF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320000" flipH="1">
                <a:off x="10637382" y="62134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2" name="Straight Connector 271">
                <a:extLst>
                  <a:ext uri="{FF2B5EF4-FFF2-40B4-BE49-F238E27FC236}">
                    <a16:creationId xmlns:a16="http://schemas.microsoft.com/office/drawing/2014/main" id="{297EF6A1-1052-4DE5-BA8F-F7BCD2DDE14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440000" flipH="1">
                <a:off x="10760965" y="69043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3" name="Straight Connector 272">
                <a:extLst>
                  <a:ext uri="{FF2B5EF4-FFF2-40B4-BE49-F238E27FC236}">
                    <a16:creationId xmlns:a16="http://schemas.microsoft.com/office/drawing/2014/main" id="{5050F261-9C54-4EEE-B6B9-A233F107DD9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" flipH="1">
                <a:off x="10888991" y="75509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4" name="Straight Connector 273">
                <a:extLst>
                  <a:ext uri="{FF2B5EF4-FFF2-40B4-BE49-F238E27FC236}">
                    <a16:creationId xmlns:a16="http://schemas.microsoft.com/office/drawing/2014/main" id="{18578ABE-40D8-44AC-9EC4-CE211E859A0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740000" flipH="1">
                <a:off x="11010193" y="81974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5" name="Straight Connector 274">
                <a:extLst>
                  <a:ext uri="{FF2B5EF4-FFF2-40B4-BE49-F238E27FC236}">
                    <a16:creationId xmlns:a16="http://schemas.microsoft.com/office/drawing/2014/main" id="{C5537058-9800-4394-BC5D-65603E49676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860000" flipH="1">
                <a:off x="11129014" y="895662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6" name="Straight Connector 275">
                <a:extLst>
                  <a:ext uri="{FF2B5EF4-FFF2-40B4-BE49-F238E27FC236}">
                    <a16:creationId xmlns:a16="http://schemas.microsoft.com/office/drawing/2014/main" id="{8A54A785-F349-468B-B6B7-E4BC4BAEFFC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980000" flipH="1">
                <a:off x="11249872" y="96809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7" name="Straight Connector 276">
                <a:extLst>
                  <a:ext uri="{FF2B5EF4-FFF2-40B4-BE49-F238E27FC236}">
                    <a16:creationId xmlns:a16="http://schemas.microsoft.com/office/drawing/2014/main" id="{7792D4DE-5135-462C-9AF3-72ECC551142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160000" flipH="1">
                <a:off x="11366875" y="104808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8" name="Straight Connector 277">
                <a:extLst>
                  <a:ext uri="{FF2B5EF4-FFF2-40B4-BE49-F238E27FC236}">
                    <a16:creationId xmlns:a16="http://schemas.microsoft.com/office/drawing/2014/main" id="{000BBF14-A6BD-44A2-BBB1-7D8E4A54631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280000" flipH="1">
                <a:off x="11474058" y="113152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9" name="Straight Connector 278">
                <a:extLst>
                  <a:ext uri="{FF2B5EF4-FFF2-40B4-BE49-F238E27FC236}">
                    <a16:creationId xmlns:a16="http://schemas.microsoft.com/office/drawing/2014/main" id="{69B59866-70A6-4217-91FD-6E56DD4C961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400000" flipH="1">
                <a:off x="11583303" y="122179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0" name="Straight Connector 279">
                <a:extLst>
                  <a:ext uri="{FF2B5EF4-FFF2-40B4-BE49-F238E27FC236}">
                    <a16:creationId xmlns:a16="http://schemas.microsoft.com/office/drawing/2014/main" id="{0E92ACEF-0732-4B5A-A22F-4D2161889FB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520000" flipH="1">
                <a:off x="11685344" y="1321772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1" name="Straight Connector 280">
                <a:extLst>
                  <a:ext uri="{FF2B5EF4-FFF2-40B4-BE49-F238E27FC236}">
                    <a16:creationId xmlns:a16="http://schemas.microsoft.com/office/drawing/2014/main" id="{34D17BC3-65D0-46DE-B715-53DB58D595D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700000" flipH="1">
                <a:off x="11787704" y="141763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2" name="Straight Connector 281">
                <a:extLst>
                  <a:ext uri="{FF2B5EF4-FFF2-40B4-BE49-F238E27FC236}">
                    <a16:creationId xmlns:a16="http://schemas.microsoft.com/office/drawing/2014/main" id="{FF06A701-0A1F-49FD-AA0B-346D447D9FF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820000" flipH="1">
                <a:off x="11880859" y="151793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3" name="Straight Connector 282">
                <a:extLst>
                  <a:ext uri="{FF2B5EF4-FFF2-40B4-BE49-F238E27FC236}">
                    <a16:creationId xmlns:a16="http://schemas.microsoft.com/office/drawing/2014/main" id="{8A8694D1-7DCA-46FF-A89A-9133A61C660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940000" flipH="1">
                <a:off x="11969252" y="1627437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4" name="Straight Connector 283">
                <a:extLst>
                  <a:ext uri="{FF2B5EF4-FFF2-40B4-BE49-F238E27FC236}">
                    <a16:creationId xmlns:a16="http://schemas.microsoft.com/office/drawing/2014/main" id="{77B12B06-3CC5-4F71-8EA3-FCA7A9CB700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3060000" flipH="1">
                <a:off x="12062016" y="173601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5" name="Straight Connector 284">
                <a:extLst>
                  <a:ext uri="{FF2B5EF4-FFF2-40B4-BE49-F238E27FC236}">
                    <a16:creationId xmlns:a16="http://schemas.microsoft.com/office/drawing/2014/main" id="{C49F5517-E015-41C4-BC97-076F6BE9E95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flipH="1">
                <a:off x="12074680" y="1910249"/>
                <a:ext cx="117320" cy="82912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6" name="Straight Connector 285">
                <a:extLst>
                  <a:ext uri="{FF2B5EF4-FFF2-40B4-BE49-F238E27FC236}">
                    <a16:creationId xmlns:a16="http://schemas.microsoft.com/office/drawing/2014/main" id="{B2C289BC-09CC-4C4C-8FDB-1E18F38D324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flipH="1">
                <a:off x="12149943" y="2083594"/>
                <a:ext cx="39676" cy="21436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7" name="Straight Connector 286">
                <a:extLst>
                  <a:ext uri="{FF2B5EF4-FFF2-40B4-BE49-F238E27FC236}">
                    <a16:creationId xmlns:a16="http://schemas.microsoft.com/office/drawing/2014/main" id="{477C671B-653A-4E8C-A768-C0BBE506AD7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80000" flipH="1">
                <a:off x="9127990" y="33425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8" name="Straight Connector 287">
                <a:extLst>
                  <a:ext uri="{FF2B5EF4-FFF2-40B4-BE49-F238E27FC236}">
                    <a16:creationId xmlns:a16="http://schemas.microsoft.com/office/drawing/2014/main" id="{23700B49-038C-4F33-96A7-28299306403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00000" flipH="1">
                <a:off x="8987576" y="33663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9" name="Straight Connector 288">
                <a:extLst>
                  <a:ext uri="{FF2B5EF4-FFF2-40B4-BE49-F238E27FC236}">
                    <a16:creationId xmlns:a16="http://schemas.microsoft.com/office/drawing/2014/main" id="{7F032AD8-9069-4C43-9033-7BF0278F7D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20000" flipH="1">
                <a:off x="8844859" y="35117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0" name="Straight Connector 289">
                <a:extLst>
                  <a:ext uri="{FF2B5EF4-FFF2-40B4-BE49-F238E27FC236}">
                    <a16:creationId xmlns:a16="http://schemas.microsoft.com/office/drawing/2014/main" id="{B85B7AAA-BB0B-46DC-9DA5-F6A50FA4B18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40000" flipH="1">
                <a:off x="8706904" y="36571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1" name="Straight Connector 290">
                <a:extLst>
                  <a:ext uri="{FF2B5EF4-FFF2-40B4-BE49-F238E27FC236}">
                    <a16:creationId xmlns:a16="http://schemas.microsoft.com/office/drawing/2014/main" id="{020430C3-CDA0-4859-8D85-9A4B37DF800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720000" flipH="1">
                <a:off x="8568008" y="38789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2" name="Straight Connector 291">
                <a:extLst>
                  <a:ext uri="{FF2B5EF4-FFF2-40B4-BE49-F238E27FC236}">
                    <a16:creationId xmlns:a16="http://schemas.microsoft.com/office/drawing/2014/main" id="{8D831F4E-9351-4E9B-89B7-467DB13F203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840000" flipH="1">
                <a:off x="8429112" y="41006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3" name="Straight Connector 292">
                <a:extLst>
                  <a:ext uri="{FF2B5EF4-FFF2-40B4-BE49-F238E27FC236}">
                    <a16:creationId xmlns:a16="http://schemas.microsoft.com/office/drawing/2014/main" id="{98748E92-CD47-476D-93AD-FDA8B0005BA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960000" flipH="1">
                <a:off x="8294968" y="44621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4" name="Straight Connector 293">
                <a:extLst>
                  <a:ext uri="{FF2B5EF4-FFF2-40B4-BE49-F238E27FC236}">
                    <a16:creationId xmlns:a16="http://schemas.microsoft.com/office/drawing/2014/main" id="{980E8134-4223-4A47-9A01-40AE4E8133C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080000" flipH="1">
                <a:off x="8160824" y="48237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5" name="Straight Connector 294">
                <a:extLst>
                  <a:ext uri="{FF2B5EF4-FFF2-40B4-BE49-F238E27FC236}">
                    <a16:creationId xmlns:a16="http://schemas.microsoft.com/office/drawing/2014/main" id="{744BDD2C-AD14-4FC1-8C82-D1669BECC01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260000" flipH="1">
                <a:off x="8027689" y="53184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6" name="Straight Connector 295">
                <a:extLst>
                  <a:ext uri="{FF2B5EF4-FFF2-40B4-BE49-F238E27FC236}">
                    <a16:creationId xmlns:a16="http://schemas.microsoft.com/office/drawing/2014/main" id="{64567A16-FCD6-4418-9574-3995B12B13D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380000" flipH="1">
                <a:off x="7894554" y="58132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7" name="Straight Connector 296">
                <a:extLst>
                  <a:ext uri="{FF2B5EF4-FFF2-40B4-BE49-F238E27FC236}">
                    <a16:creationId xmlns:a16="http://schemas.microsoft.com/office/drawing/2014/main" id="{9AA58126-98FE-4C95-A09A-FBDFAA79731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500000" flipH="1">
                <a:off x="7761419" y="63079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8" name="Straight Connector 297">
                <a:extLst>
                  <a:ext uri="{FF2B5EF4-FFF2-40B4-BE49-F238E27FC236}">
                    <a16:creationId xmlns:a16="http://schemas.microsoft.com/office/drawing/2014/main" id="{54F61547-264D-4C69-AE76-89B5497FCC3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620000" flipH="1">
                <a:off x="7636645" y="68980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9" name="Straight Connector 298">
                <a:extLst>
                  <a:ext uri="{FF2B5EF4-FFF2-40B4-BE49-F238E27FC236}">
                    <a16:creationId xmlns:a16="http://schemas.microsoft.com/office/drawing/2014/main" id="{9BB0AE43-ADA3-48EC-8CEA-B9A44A5C34C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800000" flipH="1">
                <a:off x="7511871" y="75119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0" name="Straight Connector 299">
                <a:extLst>
                  <a:ext uri="{FF2B5EF4-FFF2-40B4-BE49-F238E27FC236}">
                    <a16:creationId xmlns:a16="http://schemas.microsoft.com/office/drawing/2014/main" id="{315E9DE5-6616-4550-B31D-909339B2380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920000" flipH="1">
                <a:off x="7387899" y="81977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1" name="Straight Connector 300">
                <a:extLst>
                  <a:ext uri="{FF2B5EF4-FFF2-40B4-BE49-F238E27FC236}">
                    <a16:creationId xmlns:a16="http://schemas.microsoft.com/office/drawing/2014/main" id="{4A0B24BA-3A17-4ADB-AC89-50C89AB1688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040000" flipH="1">
                <a:off x="7268530" y="89316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2" name="Straight Connector 301">
                <a:extLst>
                  <a:ext uri="{FF2B5EF4-FFF2-40B4-BE49-F238E27FC236}">
                    <a16:creationId xmlns:a16="http://schemas.microsoft.com/office/drawing/2014/main" id="{C60B08DF-39D4-4FED-8E90-1B8AF0C2B88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160000" flipH="1">
                <a:off x="7152030" y="97658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3" name="Straight Connector 302">
                <a:extLst>
                  <a:ext uri="{FF2B5EF4-FFF2-40B4-BE49-F238E27FC236}">
                    <a16:creationId xmlns:a16="http://schemas.microsoft.com/office/drawing/2014/main" id="{E03A27FF-C8C7-415F-9BA4-8E64C342EA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340000" flipH="1">
                <a:off x="7041695" y="106002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4" name="Straight Connector 303">
                <a:extLst>
                  <a:ext uri="{FF2B5EF4-FFF2-40B4-BE49-F238E27FC236}">
                    <a16:creationId xmlns:a16="http://schemas.microsoft.com/office/drawing/2014/main" id="{9ABDA913-71FD-4826-927C-C0E8D41E200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460000" flipH="1">
                <a:off x="6931360" y="114346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5" name="Straight Connector 304">
                <a:extLst>
                  <a:ext uri="{FF2B5EF4-FFF2-40B4-BE49-F238E27FC236}">
                    <a16:creationId xmlns:a16="http://schemas.microsoft.com/office/drawing/2014/main" id="{57A6A8BD-D397-4213-AD6B-E4D0B599537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580000" flipH="1">
                <a:off x="6819070" y="123586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6" name="Straight Connector 305">
                <a:extLst>
                  <a:ext uri="{FF2B5EF4-FFF2-40B4-BE49-F238E27FC236}">
                    <a16:creationId xmlns:a16="http://schemas.microsoft.com/office/drawing/2014/main" id="{5E30D5A7-42E8-4972-8739-C9268D64266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700000" flipH="1">
                <a:off x="6721359" y="133274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7" name="Straight Connector 306">
                <a:extLst>
                  <a:ext uri="{FF2B5EF4-FFF2-40B4-BE49-F238E27FC236}">
                    <a16:creationId xmlns:a16="http://schemas.microsoft.com/office/drawing/2014/main" id="{A92936C1-14EB-472B-842F-9921DC2E12C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880000" flipH="1">
                <a:off x="6617467" y="142942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8" name="Straight Connector 307">
                <a:extLst>
                  <a:ext uri="{FF2B5EF4-FFF2-40B4-BE49-F238E27FC236}">
                    <a16:creationId xmlns:a16="http://schemas.microsoft.com/office/drawing/2014/main" id="{F64CD999-0C77-4E08-A169-75AF10E2A5D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000000" flipH="1">
                <a:off x="6520032" y="152728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9" name="Straight Connector 308">
                <a:extLst>
                  <a:ext uri="{FF2B5EF4-FFF2-40B4-BE49-F238E27FC236}">
                    <a16:creationId xmlns:a16="http://schemas.microsoft.com/office/drawing/2014/main" id="{65CCDBD0-7E08-4DA2-A8E7-C4B838EEA8C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120000" flipH="1">
                <a:off x="6429579" y="164161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0" name="Straight Connector 309">
                <a:extLst>
                  <a:ext uri="{FF2B5EF4-FFF2-40B4-BE49-F238E27FC236}">
                    <a16:creationId xmlns:a16="http://schemas.microsoft.com/office/drawing/2014/main" id="{79216250-F15C-4EF0-BD96-02601887F78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240000" flipH="1">
                <a:off x="6340532" y="175042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1" name="Straight Connector 310">
                <a:extLst>
                  <a:ext uri="{FF2B5EF4-FFF2-40B4-BE49-F238E27FC236}">
                    <a16:creationId xmlns:a16="http://schemas.microsoft.com/office/drawing/2014/main" id="{7DE8C460-09C8-4887-9A44-A6E05CEA29E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420000" flipH="1">
                <a:off x="6261757" y="186017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2" name="Straight Connector 311">
                <a:extLst>
                  <a:ext uri="{FF2B5EF4-FFF2-40B4-BE49-F238E27FC236}">
                    <a16:creationId xmlns:a16="http://schemas.microsoft.com/office/drawing/2014/main" id="{45BFC8C1-9B0D-40E6-A5A4-0EE6946FE14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540000" flipH="1">
                <a:off x="6184144" y="197961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3" name="Straight Connector 312">
                <a:extLst>
                  <a:ext uri="{FF2B5EF4-FFF2-40B4-BE49-F238E27FC236}">
                    <a16:creationId xmlns:a16="http://schemas.microsoft.com/office/drawing/2014/main" id="{5A4DEAB9-2D45-40F7-A115-534D3AE130E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660000" flipH="1">
                <a:off x="6106531" y="209906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4" name="Straight Connector 313">
                <a:extLst>
                  <a:ext uri="{FF2B5EF4-FFF2-40B4-BE49-F238E27FC236}">
                    <a16:creationId xmlns:a16="http://schemas.microsoft.com/office/drawing/2014/main" id="{044D516C-8603-4096-B89F-16E5D7D6CAB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780000" flipH="1">
                <a:off x="6043206" y="222255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5" name="Straight Connector 314">
                <a:extLst>
                  <a:ext uri="{FF2B5EF4-FFF2-40B4-BE49-F238E27FC236}">
                    <a16:creationId xmlns:a16="http://schemas.microsoft.com/office/drawing/2014/main" id="{71F0C0B6-D1FF-4842-9D71-F9F360D5641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960000" flipH="1">
                <a:off x="5978913" y="234430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6" name="Straight Connector 315">
                <a:extLst>
                  <a:ext uri="{FF2B5EF4-FFF2-40B4-BE49-F238E27FC236}">
                    <a16:creationId xmlns:a16="http://schemas.microsoft.com/office/drawing/2014/main" id="{F7C16E21-459A-46FA-B927-B9A9A35333A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080000" flipH="1">
                <a:off x="5912438" y="247067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7" name="Straight Connector 316">
                <a:extLst>
                  <a:ext uri="{FF2B5EF4-FFF2-40B4-BE49-F238E27FC236}">
                    <a16:creationId xmlns:a16="http://schemas.microsoft.com/office/drawing/2014/main" id="{9FC29217-CA19-4B46-86F5-1053515EB27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200000" flipH="1">
                <a:off x="5858875" y="2600922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8" name="Straight Connector 317">
                <a:extLst>
                  <a:ext uri="{FF2B5EF4-FFF2-40B4-BE49-F238E27FC236}">
                    <a16:creationId xmlns:a16="http://schemas.microsoft.com/office/drawing/2014/main" id="{5875C3DE-314B-45BE-8C23-EA9D452FDAD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320000" flipH="1">
                <a:off x="5808182" y="273404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9" name="Straight Connector 318">
                <a:extLst>
                  <a:ext uri="{FF2B5EF4-FFF2-40B4-BE49-F238E27FC236}">
                    <a16:creationId xmlns:a16="http://schemas.microsoft.com/office/drawing/2014/main" id="{6F85B899-F3C4-4556-854B-78F90C57AF9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500000" flipH="1">
                <a:off x="5773263" y="286686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0" name="Straight Connector 319">
                <a:extLst>
                  <a:ext uri="{FF2B5EF4-FFF2-40B4-BE49-F238E27FC236}">
                    <a16:creationId xmlns:a16="http://schemas.microsoft.com/office/drawing/2014/main" id="{6FD381B4-0957-451B-98B0-5BA77C6E24E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620000" flipH="1">
                <a:off x="5735963" y="300206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1" name="Straight Connector 320">
                <a:extLst>
                  <a:ext uri="{FF2B5EF4-FFF2-40B4-BE49-F238E27FC236}">
                    <a16:creationId xmlns:a16="http://schemas.microsoft.com/office/drawing/2014/main" id="{AD64D872-D788-4DA9-B4AE-2874D52F851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740000" flipH="1">
                <a:off x="5700105" y="313891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2" name="Straight Connector 321">
                <a:extLst>
                  <a:ext uri="{FF2B5EF4-FFF2-40B4-BE49-F238E27FC236}">
                    <a16:creationId xmlns:a16="http://schemas.microsoft.com/office/drawing/2014/main" id="{D89F8248-B8BD-4622-BE3A-DEDCFEDE584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860000" flipH="1">
                <a:off x="5665939" y="327548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3" name="Straight Connector 322">
                <a:extLst>
                  <a:ext uri="{FF2B5EF4-FFF2-40B4-BE49-F238E27FC236}">
                    <a16:creationId xmlns:a16="http://schemas.microsoft.com/office/drawing/2014/main" id="{28ADBAB7-EC82-4518-85AE-65119D1A81A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040000" flipH="1">
                <a:off x="5644476" y="341425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4" name="Straight Connector 323">
                <a:extLst>
                  <a:ext uri="{FF2B5EF4-FFF2-40B4-BE49-F238E27FC236}">
                    <a16:creationId xmlns:a16="http://schemas.microsoft.com/office/drawing/2014/main" id="{CE69525B-0F79-47DF-AF24-8527E1366D0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160000" flipH="1">
                <a:off x="5626530" y="355462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5" name="Straight Connector 324">
                <a:extLst>
                  <a:ext uri="{FF2B5EF4-FFF2-40B4-BE49-F238E27FC236}">
                    <a16:creationId xmlns:a16="http://schemas.microsoft.com/office/drawing/2014/main" id="{B4877CF2-206E-4EB6-97BF-C9DA57033EA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280000" flipH="1">
                <a:off x="5616429" y="369183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6" name="Straight Connector 325">
                <a:extLst>
                  <a:ext uri="{FF2B5EF4-FFF2-40B4-BE49-F238E27FC236}">
                    <a16:creationId xmlns:a16="http://schemas.microsoft.com/office/drawing/2014/main" id="{B577180A-D57A-4020-8F6F-F5DEE8CDC17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400000" flipH="1">
                <a:off x="5611319" y="383537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7" name="Straight Connector 326">
                <a:extLst>
                  <a:ext uri="{FF2B5EF4-FFF2-40B4-BE49-F238E27FC236}">
                    <a16:creationId xmlns:a16="http://schemas.microsoft.com/office/drawing/2014/main" id="{E60A6B6D-736D-4AF8-BD15-81CD7410EF5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580000" flipH="1">
                <a:off x="5608540" y="397572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8" name="Straight Connector 327">
                <a:extLst>
                  <a:ext uri="{FF2B5EF4-FFF2-40B4-BE49-F238E27FC236}">
                    <a16:creationId xmlns:a16="http://schemas.microsoft.com/office/drawing/2014/main" id="{C1F97AB2-5AD8-4616-9F86-FE765143B86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700000" flipH="1">
                <a:off x="5605761" y="411607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9" name="Straight Connector 328">
                <a:extLst>
                  <a:ext uri="{FF2B5EF4-FFF2-40B4-BE49-F238E27FC236}">
                    <a16:creationId xmlns:a16="http://schemas.microsoft.com/office/drawing/2014/main" id="{ACA444D5-80DD-4760-B4EE-6C23CA44460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820000" flipH="1">
                <a:off x="5624195" y="425421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0" name="Straight Connector 329">
                <a:extLst>
                  <a:ext uri="{FF2B5EF4-FFF2-40B4-BE49-F238E27FC236}">
                    <a16:creationId xmlns:a16="http://schemas.microsoft.com/office/drawing/2014/main" id="{00515E3E-4E7F-4B1E-B9CF-E918852FD62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940000" flipH="1">
                <a:off x="5642629" y="439235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1" name="Straight Connector 330">
                <a:extLst>
                  <a:ext uri="{FF2B5EF4-FFF2-40B4-BE49-F238E27FC236}">
                    <a16:creationId xmlns:a16="http://schemas.microsoft.com/office/drawing/2014/main" id="{2038EA72-0798-4E79-B412-FA603E87F06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120000" flipH="1">
                <a:off x="5654818" y="453638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2" name="Straight Connector 331">
                <a:extLst>
                  <a:ext uri="{FF2B5EF4-FFF2-40B4-BE49-F238E27FC236}">
                    <a16:creationId xmlns:a16="http://schemas.microsoft.com/office/drawing/2014/main" id="{93E9084A-6F15-4DB1-AF7C-EE14898DF21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240000" flipH="1">
                <a:off x="5684446" y="4671367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3" name="Straight Connector 332">
                <a:extLst>
                  <a:ext uri="{FF2B5EF4-FFF2-40B4-BE49-F238E27FC236}">
                    <a16:creationId xmlns:a16="http://schemas.microsoft.com/office/drawing/2014/main" id="{3D1A7182-8DB0-4A4A-A1EA-62B0955AF33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360000" flipH="1">
                <a:off x="5714074" y="480873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4" name="Straight Connector 333">
                <a:extLst>
                  <a:ext uri="{FF2B5EF4-FFF2-40B4-BE49-F238E27FC236}">
                    <a16:creationId xmlns:a16="http://schemas.microsoft.com/office/drawing/2014/main" id="{E4A6A125-7133-4A58-91C2-E091460D862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480000" flipH="1">
                <a:off x="5748464" y="494847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5" name="Straight Connector 334">
                <a:extLst>
                  <a:ext uri="{FF2B5EF4-FFF2-40B4-BE49-F238E27FC236}">
                    <a16:creationId xmlns:a16="http://schemas.microsoft.com/office/drawing/2014/main" id="{4BFF675B-560B-4AB6-9EF0-489C47D9FA4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660000" flipH="1">
                <a:off x="5792091" y="5077607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6" name="Straight Connector 335">
                <a:extLst>
                  <a:ext uri="{FF2B5EF4-FFF2-40B4-BE49-F238E27FC236}">
                    <a16:creationId xmlns:a16="http://schemas.microsoft.com/office/drawing/2014/main" id="{616905A4-890A-41C7-85F7-3C064C8D329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780000" flipH="1">
                <a:off x="5847441" y="521122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7" name="Straight Connector 336">
                <a:extLst>
                  <a:ext uri="{FF2B5EF4-FFF2-40B4-BE49-F238E27FC236}">
                    <a16:creationId xmlns:a16="http://schemas.microsoft.com/office/drawing/2014/main" id="{354AD671-7BE2-460C-ADD8-00E4595D78B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900000" flipH="1">
                <a:off x="5900410" y="534245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8" name="Straight Connector 337">
                <a:extLst>
                  <a:ext uri="{FF2B5EF4-FFF2-40B4-BE49-F238E27FC236}">
                    <a16:creationId xmlns:a16="http://schemas.microsoft.com/office/drawing/2014/main" id="{C9D949C4-C239-4981-B5FD-4022F48489F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7020000" flipH="1">
                <a:off x="5955760" y="547369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4" name="Obrázek 4">
            <a:extLst>
              <a:ext uri="{FF2B5EF4-FFF2-40B4-BE49-F238E27FC236}">
                <a16:creationId xmlns:a16="http://schemas.microsoft.com/office/drawing/2014/main" id="{FB696206-025E-4545-90F1-2E6CEB6C5F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543" r="40707" b="1"/>
          <a:stretch/>
        </p:blipFill>
        <p:spPr>
          <a:xfrm>
            <a:off x="5675741" y="485876"/>
            <a:ext cx="1955786" cy="1955787"/>
          </a:xfrm>
          <a:custGeom>
            <a:avLst/>
            <a:gdLst/>
            <a:ahLst/>
            <a:cxnLst/>
            <a:rect l="l" t="t" r="r" b="b"/>
            <a:pathLst>
              <a:path w="2851962" h="2851962">
                <a:moveTo>
                  <a:pt x="1425981" y="0"/>
                </a:moveTo>
                <a:cubicBezTo>
                  <a:pt x="2213529" y="0"/>
                  <a:pt x="2851962" y="638433"/>
                  <a:pt x="2851962" y="1425981"/>
                </a:cubicBezTo>
                <a:cubicBezTo>
                  <a:pt x="2851962" y="2213529"/>
                  <a:pt x="2213529" y="2851962"/>
                  <a:pt x="1425981" y="2851962"/>
                </a:cubicBezTo>
                <a:cubicBezTo>
                  <a:pt x="638433" y="2851962"/>
                  <a:pt x="0" y="2213529"/>
                  <a:pt x="0" y="1425981"/>
                </a:cubicBezTo>
                <a:cubicBezTo>
                  <a:pt x="0" y="638433"/>
                  <a:pt x="638433" y="0"/>
                  <a:pt x="1425981" y="0"/>
                </a:cubicBezTo>
                <a:close/>
              </a:path>
            </a:pathLst>
          </a:custGeom>
        </p:spPr>
      </p:pic>
      <p:pic>
        <p:nvPicPr>
          <p:cNvPr id="5" name="Obrázek 5" descr="Obsah obrázku světlo, míč, hodiny&#10;&#10;Popis vygenerovaný s velmi vysokou mírou spolehlivosti">
            <a:extLst>
              <a:ext uri="{FF2B5EF4-FFF2-40B4-BE49-F238E27FC236}">
                <a16:creationId xmlns:a16="http://schemas.microsoft.com/office/drawing/2014/main" id="{651DAF8E-21BD-415B-A5DA-6D2D4F95C8E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839" r="32411"/>
          <a:stretch/>
        </p:blipFill>
        <p:spPr>
          <a:xfrm>
            <a:off x="5998438" y="2732176"/>
            <a:ext cx="2902538" cy="2902537"/>
          </a:xfrm>
          <a:custGeom>
            <a:avLst/>
            <a:gdLst/>
            <a:ahLst/>
            <a:cxnLst/>
            <a:rect l="l" t="t" r="r" b="b"/>
            <a:pathLst>
              <a:path w="2851962" h="2851962">
                <a:moveTo>
                  <a:pt x="1425981" y="0"/>
                </a:moveTo>
                <a:cubicBezTo>
                  <a:pt x="2213529" y="0"/>
                  <a:pt x="2851962" y="638433"/>
                  <a:pt x="2851962" y="1425981"/>
                </a:cubicBezTo>
                <a:cubicBezTo>
                  <a:pt x="2851962" y="2213529"/>
                  <a:pt x="2213529" y="2851962"/>
                  <a:pt x="1425981" y="2851962"/>
                </a:cubicBezTo>
                <a:cubicBezTo>
                  <a:pt x="638433" y="2851962"/>
                  <a:pt x="0" y="2213529"/>
                  <a:pt x="0" y="1425981"/>
                </a:cubicBezTo>
                <a:cubicBezTo>
                  <a:pt x="0" y="638433"/>
                  <a:pt x="638433" y="0"/>
                  <a:pt x="1425981" y="0"/>
                </a:cubicBezTo>
                <a:close/>
              </a:path>
            </a:pathLst>
          </a:custGeom>
        </p:spPr>
      </p:pic>
      <p:pic>
        <p:nvPicPr>
          <p:cNvPr id="7" name="Obrázek 7" descr="Obsah obrázku míč&#10;&#10;Popis vygenerovaný s velmi vysokou mírou spolehlivosti">
            <a:extLst>
              <a:ext uri="{FF2B5EF4-FFF2-40B4-BE49-F238E27FC236}">
                <a16:creationId xmlns:a16="http://schemas.microsoft.com/office/drawing/2014/main" id="{9084311D-EBB6-48A3-986E-9940E286EE7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432" r="29100" b="2"/>
          <a:stretch/>
        </p:blipFill>
        <p:spPr>
          <a:xfrm>
            <a:off x="8267683" y="2490"/>
            <a:ext cx="3920658" cy="3269097"/>
          </a:xfrm>
          <a:custGeom>
            <a:avLst/>
            <a:gdLst/>
            <a:ahLst/>
            <a:cxnLst/>
            <a:rect l="l" t="t" r="r" b="b"/>
            <a:pathLst>
              <a:path w="4638368" h="3867534">
                <a:moveTo>
                  <a:pt x="303228" y="0"/>
                </a:moveTo>
                <a:lnTo>
                  <a:pt x="4638368" y="0"/>
                </a:lnTo>
                <a:lnTo>
                  <a:pt x="4638368" y="2952747"/>
                </a:lnTo>
                <a:lnTo>
                  <a:pt x="4585825" y="3013864"/>
                </a:lnTo>
                <a:cubicBezTo>
                  <a:pt x="4103088" y="3538671"/>
                  <a:pt x="3410622" y="3867534"/>
                  <a:pt x="2641346" y="3867534"/>
                </a:cubicBezTo>
                <a:cubicBezTo>
                  <a:pt x="1182571" y="3867534"/>
                  <a:pt x="0" y="2684963"/>
                  <a:pt x="0" y="1226188"/>
                </a:cubicBezTo>
                <a:cubicBezTo>
                  <a:pt x="0" y="815907"/>
                  <a:pt x="93544" y="427475"/>
                  <a:pt x="260466" y="81056"/>
                </a:cubicBezTo>
                <a:close/>
              </a:path>
            </a:pathLst>
          </a:custGeom>
        </p:spPr>
      </p:pic>
      <p:pic>
        <p:nvPicPr>
          <p:cNvPr id="6" name="Obrázek 6" descr="Obsah obrázku fialová, červená, míč, růžová&#10;&#10;Popis vygenerovaný s velmi vysokou mírou spolehlivosti">
            <a:extLst>
              <a:ext uri="{FF2B5EF4-FFF2-40B4-BE49-F238E27FC236}">
                <a16:creationId xmlns:a16="http://schemas.microsoft.com/office/drawing/2014/main" id="{A422497D-4C45-4A59-8205-25B82D8F0AD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726" r="38093" b="-3"/>
          <a:stretch/>
        </p:blipFill>
        <p:spPr>
          <a:xfrm>
            <a:off x="8888133" y="4144246"/>
            <a:ext cx="3302966" cy="2717299"/>
          </a:xfrm>
          <a:custGeom>
            <a:avLst/>
            <a:gdLst/>
            <a:ahLst/>
            <a:cxnLst/>
            <a:rect l="l" t="t" r="r" b="b"/>
            <a:pathLst>
              <a:path w="3039855" h="2500842">
                <a:moveTo>
                  <a:pt x="1663658" y="0"/>
                </a:moveTo>
                <a:cubicBezTo>
                  <a:pt x="2180490" y="0"/>
                  <a:pt x="2642278" y="235674"/>
                  <a:pt x="2947417" y="605417"/>
                </a:cubicBezTo>
                <a:lnTo>
                  <a:pt x="3039855" y="729032"/>
                </a:lnTo>
                <a:lnTo>
                  <a:pt x="3039855" y="2500842"/>
                </a:lnTo>
                <a:lnTo>
                  <a:pt x="226952" y="2500842"/>
                </a:lnTo>
                <a:lnTo>
                  <a:pt x="155401" y="2366679"/>
                </a:lnTo>
                <a:cubicBezTo>
                  <a:pt x="55691" y="2153127"/>
                  <a:pt x="0" y="1914896"/>
                  <a:pt x="0" y="1663658"/>
                </a:cubicBezTo>
                <a:cubicBezTo>
                  <a:pt x="0" y="744845"/>
                  <a:pt x="744845" y="0"/>
                  <a:pt x="166365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764838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342BD9-02C6-4DEF-ABA5-2E938F895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5806" y="643463"/>
            <a:ext cx="3706762" cy="1608124"/>
          </a:xfrm>
        </p:spPr>
        <p:txBody>
          <a:bodyPr>
            <a:normAutofit/>
          </a:bodyPr>
          <a:lstStyle/>
          <a:p>
            <a:r>
              <a:rPr lang="cs-CZ">
                <a:cs typeface="Calibri Light"/>
              </a:rPr>
              <a:t>Skleníkový efekt</a:t>
            </a:r>
            <a:endParaRPr lang="cs-CZ"/>
          </a:p>
        </p:txBody>
      </p:sp>
      <p:pic>
        <p:nvPicPr>
          <p:cNvPr id="4" name="Obrázek 4" descr="Obsah obrázku text, mapa&#10;&#10;Popis vygenerovaný s velmi vysokou mírou spolehlivosti">
            <a:extLst>
              <a:ext uri="{FF2B5EF4-FFF2-40B4-BE49-F238E27FC236}">
                <a16:creationId xmlns:a16="http://schemas.microsoft.com/office/drawing/2014/main" id="{D7CD7946-174D-44FA-89F0-CE3AF14C79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384" r="22390"/>
          <a:stretch/>
        </p:blipFill>
        <p:spPr>
          <a:xfrm>
            <a:off x="20" y="975"/>
            <a:ext cx="7552924" cy="6858000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98DA72-19FD-4CD1-81C7-33CF617D4D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5806" y="2251587"/>
            <a:ext cx="3706762" cy="3972232"/>
          </a:xfrm>
        </p:spPr>
        <p:txBody>
          <a:bodyPr>
            <a:normAutofit/>
          </a:bodyPr>
          <a:lstStyle/>
          <a:p>
            <a:r>
              <a:rPr lang="cs-CZ">
                <a:cs typeface="Calibri"/>
              </a:rPr>
              <a:t>Sluneční paprsky dorazí na povrch Země, tam se většina přemění na teplo. Zahřátá Země a voda je odrazí zpět ve formě infračerveného světla. To narazí v atmosféře na skleníkové plyny, přes které infračervené světlo neprojde a tyto plyny odrazí zpět na Zemi. Tím se celá Země ohřívá.</a:t>
            </a:r>
          </a:p>
          <a:p>
            <a:r>
              <a:rPr lang="cs-CZ">
                <a:cs typeface="Calibri"/>
              </a:rPr>
              <a:t>Kdyby ale skleníkový efekt neexistoval, nemohli bychom tu žít.</a:t>
            </a:r>
            <a:endParaRPr lang="cs-CZ" dirty="0">
              <a:cs typeface="Calibri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4238387D-DCE4-4EE5-BC8D-5E988BFD88FA}"/>
              </a:ext>
            </a:extLst>
          </p:cNvPr>
          <p:cNvSpPr txBox="1"/>
          <p:nvPr/>
        </p:nvSpPr>
        <p:spPr>
          <a:xfrm>
            <a:off x="76070" y="6286891"/>
            <a:ext cx="274319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cs-CZ" dirty="0">
                <a:cs typeface="Calibri"/>
              </a:rPr>
              <a:t>[1]</a:t>
            </a:r>
          </a:p>
        </p:txBody>
      </p:sp>
    </p:spTree>
    <p:extLst>
      <p:ext uri="{BB962C8B-B14F-4D97-AF65-F5344CB8AC3E}">
        <p14:creationId xmlns:p14="http://schemas.microsoft.com/office/powerpoint/2010/main" val="3039203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25E4D8-5804-4FBF-847E-8E1D630B0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892" y="609600"/>
            <a:ext cx="5550334" cy="1456267"/>
          </a:xfrm>
        </p:spPr>
        <p:txBody>
          <a:bodyPr>
            <a:normAutofit/>
          </a:bodyPr>
          <a:lstStyle/>
          <a:p>
            <a:r>
              <a:rPr lang="cs-CZ">
                <a:cs typeface="Calibri Light"/>
              </a:rPr>
              <a:t>Globální oteplování, tání ledovců a  jejich dopad</a:t>
            </a:r>
            <a:endParaRPr lang="cs-CZ"/>
          </a:p>
        </p:txBody>
      </p:sp>
      <p:pic>
        <p:nvPicPr>
          <p:cNvPr id="5" name="Obrázek 5" descr="Obsah obrázku text, mapa&#10;&#10;Popis vygenerovaný s velmi vysokou mírou spolehlivosti">
            <a:extLst>
              <a:ext uri="{FF2B5EF4-FFF2-40B4-BE49-F238E27FC236}">
                <a16:creationId xmlns:a16="http://schemas.microsoft.com/office/drawing/2014/main" id="{CD88192C-DD38-44BB-8271-E2CC8A68CA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343" r="3" b="3"/>
          <a:stretch/>
        </p:blipFill>
        <p:spPr>
          <a:xfrm>
            <a:off x="20" y="1"/>
            <a:ext cx="4635988" cy="3429000"/>
          </a:xfrm>
          <a:prstGeom prst="rect">
            <a:avLst/>
          </a:prstGeom>
        </p:spPr>
      </p:pic>
      <p:pic>
        <p:nvPicPr>
          <p:cNvPr id="4" name="Obrázek 4" descr="Obsah obrázku text, mapa&#10;&#10;Popis vygenerovaný s velmi vysokou mírou spolehlivosti">
            <a:extLst>
              <a:ext uri="{FF2B5EF4-FFF2-40B4-BE49-F238E27FC236}">
                <a16:creationId xmlns:a16="http://schemas.microsoft.com/office/drawing/2014/main" id="{A28ADF77-B944-42CB-9E81-2FF8C081267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314" r="15321" b="1"/>
          <a:stretch/>
        </p:blipFill>
        <p:spPr>
          <a:xfrm>
            <a:off x="20" y="3429001"/>
            <a:ext cx="4635988" cy="3429974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4E57998-7D20-4BE8-9019-4A4122CE3E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-1590" y="3429000"/>
            <a:ext cx="4637598" cy="0"/>
          </a:xfrm>
          <a:prstGeom prst="line">
            <a:avLst/>
          </a:prstGeom>
          <a:noFill/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039B7A0-8358-4F98-ADA6-E20771EC4A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892" y="2142067"/>
            <a:ext cx="5550334" cy="364913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1500">
                <a:cs typeface="Calibri"/>
              </a:rPr>
              <a:t>Klima se dlouhodobě proměňuje. Ovlivňuje ho např. sopečná činnost nebo sluneční aktivita. Máme na to vliv ale i my lidé. Například tím, že stavíme továrny nebo likvidujeme lesy. Kvůli tomu se do ovzduší dostávají plyny a způsobují nadměrný skleníkový efekt.</a:t>
            </a:r>
          </a:p>
          <a:p>
            <a:pPr>
              <a:lnSpc>
                <a:spcPct val="90000"/>
              </a:lnSpc>
            </a:pPr>
            <a:r>
              <a:rPr lang="cs-CZ" sz="1500">
                <a:cs typeface="Calibri"/>
              </a:rPr>
              <a:t>To znamená, že oteplování atmosféry způsobuje i tání ledovců, které je teď sedmkrát rychlejší.</a:t>
            </a:r>
          </a:p>
          <a:p>
            <a:pPr>
              <a:lnSpc>
                <a:spcPct val="90000"/>
              </a:lnSpc>
            </a:pPr>
            <a:r>
              <a:rPr lang="cs-CZ" sz="1500">
                <a:cs typeface="Calibri"/>
              </a:rPr>
              <a:t>Zároveň stoupla i hladina moří a oceánů díky tání pevninských ledovců.</a:t>
            </a:r>
            <a:endParaRPr lang="cs-CZ" sz="1500" dirty="0">
              <a:cs typeface="Calibri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EC01BF1-FEAA-4AF6-96A5-24556C1F6B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42096" y="0"/>
            <a:ext cx="680" cy="6858000"/>
          </a:xfrm>
          <a:prstGeom prst="line">
            <a:avLst/>
          </a:prstGeom>
          <a:noFill/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6" name="TextovéPole 5">
            <a:extLst>
              <a:ext uri="{FF2B5EF4-FFF2-40B4-BE49-F238E27FC236}">
                <a16:creationId xmlns:a16="http://schemas.microsoft.com/office/drawing/2014/main" id="{D940FB45-086D-4944-B32C-F4A57511F1E8}"/>
              </a:ext>
            </a:extLst>
          </p:cNvPr>
          <p:cNvSpPr txBox="1"/>
          <p:nvPr/>
        </p:nvSpPr>
        <p:spPr>
          <a:xfrm>
            <a:off x="79331" y="6363222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dirty="0">
                <a:ea typeface="+mn-lt"/>
                <a:cs typeface="+mn-lt"/>
              </a:rPr>
              <a:t>[1]</a:t>
            </a:r>
            <a:endParaRPr lang="cs-CZ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EDE45E04-B67D-41BE-83ED-6DB2FFAB47E7}"/>
              </a:ext>
            </a:extLst>
          </p:cNvPr>
          <p:cNvSpPr txBox="1"/>
          <p:nvPr/>
        </p:nvSpPr>
        <p:spPr>
          <a:xfrm>
            <a:off x="-4177" y="313777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dirty="0">
                <a:ea typeface="+mn-lt"/>
                <a:cs typeface="+mn-lt"/>
              </a:rPr>
              <a:t>[2]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4651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0E53EDA-3B94-4F6B-9E86-D3BB9EBB96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3C1789B-F490-4C44-9AC8-8F51218E1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1150076"/>
            <a:ext cx="3659389" cy="4557849"/>
          </a:xfrm>
        </p:spPr>
        <p:txBody>
          <a:bodyPr>
            <a:normAutofit/>
          </a:bodyPr>
          <a:lstStyle/>
          <a:p>
            <a:pPr algn="r"/>
            <a:r>
              <a:rPr lang="cs-CZ" dirty="0">
                <a:cs typeface="Calibri Light"/>
              </a:rPr>
              <a:t>Dopad na rostliny a živočichy</a:t>
            </a:r>
            <a:br>
              <a:rPr lang="cs-CZ" dirty="0">
                <a:cs typeface="Calibri Light"/>
              </a:rPr>
            </a:br>
            <a:endParaRPr lang="cs-CZ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0EFD79F-7790-479B-B7DB-BD0D8C101D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66923" y="1668780"/>
            <a:ext cx="0" cy="35204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F63742E-A242-44A2-A077-B1BFC32F1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8658" y="1150076"/>
            <a:ext cx="6517543" cy="4557849"/>
          </a:xfrm>
        </p:spPr>
        <p:txBody>
          <a:bodyPr>
            <a:normAutofit/>
          </a:bodyPr>
          <a:lstStyle/>
          <a:p>
            <a:r>
              <a:rPr lang="cs-CZ">
                <a:cs typeface="Calibri"/>
              </a:rPr>
              <a:t>Díky globálnímu oteplování dochází k "bělení korálů", který může některé druhy zahubit</a:t>
            </a:r>
          </a:p>
          <a:p>
            <a:r>
              <a:rPr lang="cs-CZ">
                <a:cs typeface="Calibri"/>
              </a:rPr>
              <a:t>Dále taky k rostoucí teplotě může přibývat více vodního květu. Zatím obrnělky nepředstavují žádnou hrozbu pro lidstvo, ale při přemnožení by mohlo vzniknout tolik jedu, že by vymřeli některé ryby a živočichové žijící ve vodě</a:t>
            </a:r>
            <a:endParaRPr lang="cs-CZ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25918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B9AFB4-B651-44FE-AAE3-4F424A4CB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909" y="808055"/>
            <a:ext cx="3979205" cy="1453363"/>
          </a:xfrm>
        </p:spPr>
        <p:txBody>
          <a:bodyPr>
            <a:normAutofit/>
          </a:bodyPr>
          <a:lstStyle/>
          <a:p>
            <a:r>
              <a:rPr lang="cs-CZ">
                <a:cs typeface="Calibri Light"/>
              </a:rPr>
              <a:t>Bělení korálů 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20A3F30-0883-47BA-BEBC-D1949FF908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178" y="2261420"/>
            <a:ext cx="4002936" cy="3637935"/>
          </a:xfrm>
        </p:spPr>
        <p:txBody>
          <a:bodyPr>
            <a:normAutofit/>
          </a:bodyPr>
          <a:lstStyle/>
          <a:p>
            <a:r>
              <a:rPr lang="cs-CZ">
                <a:cs typeface="Calibri"/>
              </a:rPr>
              <a:t>Je proces při kterém korály ztrácí svoji výraznou barvu. Bělení pak vyhubuje některé druhy korálů. Tento proces vzniká díky měnící se teplotě, bakteriím, znečistění, okyselení oceánů v důsledku emisí skleníkových plynů do ovzduší.</a:t>
            </a:r>
          </a:p>
        </p:txBody>
      </p:sp>
      <p:pic>
        <p:nvPicPr>
          <p:cNvPr id="5" name="Obrázek 5" descr="Obsah obrázku exteriér, zvíře, korál, útes&#10;&#10;Popis vygenerovaný s velmi vysokou mírou spolehlivosti">
            <a:extLst>
              <a:ext uri="{FF2B5EF4-FFF2-40B4-BE49-F238E27FC236}">
                <a16:creationId xmlns:a16="http://schemas.microsoft.com/office/drawing/2014/main" id="{D14F0C15-4FA1-4A9B-8E70-13829059A5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9752" y="1316020"/>
            <a:ext cx="6095593" cy="4063728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257026A1-3E16-402E-8F39-6F1848C654FA}"/>
              </a:ext>
            </a:extLst>
          </p:cNvPr>
          <p:cNvSpPr txBox="1"/>
          <p:nvPr/>
        </p:nvSpPr>
        <p:spPr>
          <a:xfrm>
            <a:off x="5350701" y="5288071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/>
              <a:t>[3]</a:t>
            </a:r>
          </a:p>
        </p:txBody>
      </p:sp>
    </p:spTree>
    <p:extLst>
      <p:ext uri="{BB962C8B-B14F-4D97-AF65-F5344CB8AC3E}">
        <p14:creationId xmlns:p14="http://schemas.microsoft.com/office/powerpoint/2010/main" val="3597221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C1709A45-C6F3-4CEE-AA0F-887FAC5CA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C84BA91-000D-462A-84A8-9DFDD29CF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33400"/>
            <a:ext cx="10820400" cy="1177092"/>
          </a:xfrm>
        </p:spPr>
        <p:txBody>
          <a:bodyPr anchor="b">
            <a:normAutofit/>
          </a:bodyPr>
          <a:lstStyle/>
          <a:p>
            <a:pPr algn="ctr"/>
            <a:r>
              <a:rPr lang="cs-CZ" sz="4400">
                <a:cs typeface="Calibri Light"/>
              </a:rPr>
              <a:t>voda </a:t>
            </a:r>
            <a:endParaRPr lang="cs-CZ" sz="4400"/>
          </a:p>
        </p:txBody>
      </p:sp>
      <p:cxnSp>
        <p:nvCxnSpPr>
          <p:cNvPr id="6" name="Straight Connector 9">
            <a:extLst>
              <a:ext uri="{FF2B5EF4-FFF2-40B4-BE49-F238E27FC236}">
                <a16:creationId xmlns:a16="http://schemas.microsoft.com/office/drawing/2014/main" id="{26E963D7-0A73-484A-B8A2-DDBFEA123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845629" y="1850077"/>
            <a:ext cx="50074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A4518-E3FA-4A79-A525-A2F929FFF9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243892"/>
            <a:ext cx="10820400" cy="3547308"/>
          </a:xfrm>
        </p:spPr>
        <p:txBody>
          <a:bodyPr anchor="t">
            <a:normAutofit/>
          </a:bodyPr>
          <a:lstStyle/>
          <a:p>
            <a:r>
              <a:rPr lang="cs-CZ" sz="2000" dirty="0">
                <a:cs typeface="Calibri"/>
              </a:rPr>
              <a:t>Voda na Zemi koluje pomocí koloběhu vody. Odpařuje se do atmosféry a z ní padá zpět na Zemi v podobě deště či sněhu. Část se odpaří zpět a část se vsákne do půdy a tvoří podzemní vodu. Některá postupně odtéká do moří a oceánů.</a:t>
            </a:r>
          </a:p>
          <a:p>
            <a:r>
              <a:rPr lang="cs-CZ" sz="2000">
                <a:cs typeface="Calibri"/>
              </a:rPr>
              <a:t>Lidé se snaží vodu zadržovat kvůli nedostatku pomocí přehrad. Zadržuje se také kvůli povodním.</a:t>
            </a:r>
          </a:p>
          <a:p>
            <a:r>
              <a:rPr lang="cs-CZ" sz="2000">
                <a:cs typeface="Calibri"/>
              </a:rPr>
              <a:t>Vody ale stále ubývá kvůli jejímu plýtvání např. napouštěním bazénů a nehospodárnému využití pitné vody</a:t>
            </a:r>
          </a:p>
        </p:txBody>
      </p:sp>
    </p:spTree>
    <p:extLst>
      <p:ext uri="{BB962C8B-B14F-4D97-AF65-F5344CB8AC3E}">
        <p14:creationId xmlns:p14="http://schemas.microsoft.com/office/powerpoint/2010/main" val="1085494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BD94887-6A10-4F62-8EE1-B2BCFA1F3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-1786"/>
            <a:ext cx="12188825" cy="68562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4" descr="Obsah obrázku exteriér, vsedě, malé, modrá&#10;&#10;Popis vygenerovaný s velmi vysokou mírou spolehlivosti">
            <a:extLst>
              <a:ext uri="{FF2B5EF4-FFF2-40B4-BE49-F238E27FC236}">
                <a16:creationId xmlns:a16="http://schemas.microsoft.com/office/drawing/2014/main" id="{F9F58159-9E6E-42DC-B26B-6F576336D66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0000"/>
          </a:blip>
          <a:srcRect l="6901" r="8211" b="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3D512BA-228A-4979-9312-ACD246E10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 amt="3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357D4080-2441-4176-9071-7ACA1DDD9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>
            <a:normAutofit/>
          </a:bodyPr>
          <a:lstStyle/>
          <a:p>
            <a:r>
              <a:rPr lang="cs-CZ">
                <a:cs typeface="Calibri Light"/>
              </a:rPr>
              <a:t>Koloběh vody </a:t>
            </a:r>
            <a:endParaRPr lang="cs-CZ" dirty="0">
              <a:cs typeface="Calibri Light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E7465C-641F-4B09-89C3-67889D1A0D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142067"/>
            <a:ext cx="10131425" cy="3649133"/>
          </a:xfrm>
        </p:spPr>
        <p:txBody>
          <a:bodyPr>
            <a:normAutofit/>
          </a:bodyPr>
          <a:lstStyle/>
          <a:p>
            <a:r>
              <a:rPr lang="cs-CZ">
                <a:cs typeface="Calibri"/>
              </a:rPr>
              <a:t>Na koloběh vody má taky velký vliv globální oteplování. Kvůli velké teplotě se odpařuje voda rychleji z oceánů, čímž zvýší intenzitu koloběhu. Tyto změny můžou být doprovázeny extrémnějšími projevy počasí jako jsou např. záplavy a sucha.</a:t>
            </a:r>
          </a:p>
        </p:txBody>
      </p:sp>
    </p:spTree>
    <p:extLst>
      <p:ext uri="{BB962C8B-B14F-4D97-AF65-F5344CB8AC3E}">
        <p14:creationId xmlns:p14="http://schemas.microsoft.com/office/powerpoint/2010/main" val="39731954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Celestial</Template>
  <TotalTime>0</TotalTime>
  <Words>706</Words>
  <Application>Microsoft Office PowerPoint</Application>
  <PresentationFormat>Širokoúhlá obrazovka</PresentationFormat>
  <Paragraphs>38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Celestial</vt:lpstr>
      <vt:lpstr>Klimatické změny  globální oteplování  zadržování vody v krajině  </vt:lpstr>
      <vt:lpstr>atmosféra</vt:lpstr>
      <vt:lpstr>Skleníkové plyny</vt:lpstr>
      <vt:lpstr>Skleníkový efekt</vt:lpstr>
      <vt:lpstr>Globální oteplování, tání ledovců a  jejich dopad</vt:lpstr>
      <vt:lpstr>Dopad na rostliny a živočichy </vt:lpstr>
      <vt:lpstr>Bělení korálů </vt:lpstr>
      <vt:lpstr>voda </vt:lpstr>
      <vt:lpstr>Koloběh vody </vt:lpstr>
      <vt:lpstr>návrh řešení </vt:lpstr>
      <vt:lpstr>POUŽITÉ ZDROJE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schmiedova</dc:creator>
  <cp:lastModifiedBy>Sylvie Schmiedová</cp:lastModifiedBy>
  <cp:revision>1281</cp:revision>
  <dcterms:created xsi:type="dcterms:W3CDTF">2020-05-20T15:28:23Z</dcterms:created>
  <dcterms:modified xsi:type="dcterms:W3CDTF">2020-06-01T19:36:57Z</dcterms:modified>
</cp:coreProperties>
</file>